
<file path=[Content_Types].xml><?xml version="1.0" encoding="utf-8"?>
<Types xmlns="http://schemas.openxmlformats.org/package/2006/content-types">
  <Override PartName="/customXml/itemProps3.xml" ContentType="application/vnd.openxmlformats-officedocument.customXmlProperties+xml"/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slides/slide4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docProps/custom.xml" ContentType="application/vnd.openxmlformats-officedocument.custom-properties+xml"/>
  <Override PartName="/ppt/slideLayouts/slideLayout10.xml" ContentType="application/vnd.openxmlformats-officedocument.presentationml.slideLayout+xml"/>
  <Override PartName="/ppt/changesInfos/changesInfo1.xml" ContentType="application/vnd.ms-powerpoint.changesinfo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0" r:id="rId4"/>
  </p:sldMasterIdLst>
  <p:sldIdLst>
    <p:sldId id="356" r:id="rId5"/>
    <p:sldId id="294" r:id="rId6"/>
    <p:sldId id="296" r:id="rId7"/>
    <p:sldId id="312" r:id="rId8"/>
    <p:sldId id="315" r:id="rId9"/>
    <p:sldId id="297" r:id="rId10"/>
    <p:sldId id="318" r:id="rId11"/>
    <p:sldId id="319" r:id="rId12"/>
    <p:sldId id="320" r:id="rId13"/>
    <p:sldId id="321" r:id="rId14"/>
    <p:sldId id="313" r:id="rId15"/>
    <p:sldId id="314" r:id="rId16"/>
    <p:sldId id="298" r:id="rId17"/>
    <p:sldId id="299" r:id="rId18"/>
    <p:sldId id="300" r:id="rId19"/>
    <p:sldId id="301" r:id="rId20"/>
    <p:sldId id="339" r:id="rId21"/>
    <p:sldId id="340" r:id="rId22"/>
    <p:sldId id="341" r:id="rId23"/>
    <p:sldId id="355" r:id="rId24"/>
    <p:sldId id="342" r:id="rId25"/>
    <p:sldId id="352" r:id="rId26"/>
    <p:sldId id="344" r:id="rId27"/>
    <p:sldId id="346" r:id="rId28"/>
    <p:sldId id="345" r:id="rId29"/>
    <p:sldId id="347" r:id="rId30"/>
    <p:sldId id="348" r:id="rId31"/>
    <p:sldId id="349" r:id="rId32"/>
    <p:sldId id="351" r:id="rId33"/>
    <p:sldId id="350" r:id="rId34"/>
    <p:sldId id="353" r:id="rId35"/>
    <p:sldId id="354" r:id="rId36"/>
    <p:sldId id="333" r:id="rId37"/>
    <p:sldId id="334" r:id="rId38"/>
    <p:sldId id="357" r:id="rId39"/>
    <p:sldId id="307" r:id="rId40"/>
    <p:sldId id="308" r:id="rId41"/>
    <p:sldId id="309" r:id="rId42"/>
    <p:sldId id="310" r:id="rId43"/>
    <p:sldId id="316" r:id="rId44"/>
    <p:sldId id="311" r:id="rId4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24" autoAdjust="0"/>
  </p:normalViewPr>
  <p:slideViewPr>
    <p:cSldViewPr snapToGrid="0">
      <p:cViewPr>
        <p:scale>
          <a:sx n="75" d="100"/>
          <a:sy n="75" d="100"/>
        </p:scale>
        <p:origin x="-540" y="6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hinesh S" userId="0b9f33345c8a7298" providerId="LiveId" clId="{28665A66-2D9E-4408-A026-E6829E9B2E60}"/>
    <pc:docChg chg="undo custSel addSld delSld modSld sldOrd">
      <pc:chgData name="Dhinesh S" userId="0b9f33345c8a7298" providerId="LiveId" clId="{28665A66-2D9E-4408-A026-E6829E9B2E60}" dt="2022-03-07T11:33:55.695" v="2048" actId="27636"/>
      <pc:docMkLst>
        <pc:docMk/>
      </pc:docMkLst>
      <pc:sldChg chg="modSp mod">
        <pc:chgData name="Dhinesh S" userId="0b9f33345c8a7298" providerId="LiveId" clId="{28665A66-2D9E-4408-A026-E6829E9B2E60}" dt="2022-03-05T11:49:54.037" v="785"/>
        <pc:sldMkLst>
          <pc:docMk/>
          <pc:sldMk cId="4269681522" sldId="293"/>
        </pc:sldMkLst>
        <pc:spChg chg="mod">
          <ac:chgData name="Dhinesh S" userId="0b9f33345c8a7298" providerId="LiveId" clId="{28665A66-2D9E-4408-A026-E6829E9B2E60}" dt="2022-03-05T11:49:54.037" v="785"/>
          <ac:spMkLst>
            <pc:docMk/>
            <pc:sldMk cId="4269681522" sldId="293"/>
            <ac:spMk id="3" creationId="{C8722DDC-8EEE-4A06-8DFE-B44871EAA2CF}"/>
          </ac:spMkLst>
        </pc:spChg>
      </pc:sldChg>
      <pc:sldChg chg="modSp mod">
        <pc:chgData name="Dhinesh S" userId="0b9f33345c8a7298" providerId="LiveId" clId="{28665A66-2D9E-4408-A026-E6829E9B2E60}" dt="2022-03-05T12:36:08.278" v="807" actId="20577"/>
        <pc:sldMkLst>
          <pc:docMk/>
          <pc:sldMk cId="3509407054" sldId="294"/>
        </pc:sldMkLst>
        <pc:spChg chg="mod">
          <ac:chgData name="Dhinesh S" userId="0b9f33345c8a7298" providerId="LiveId" clId="{28665A66-2D9E-4408-A026-E6829E9B2E60}" dt="2022-03-05T11:49:54.037" v="785"/>
          <ac:spMkLst>
            <pc:docMk/>
            <pc:sldMk cId="3509407054" sldId="294"/>
            <ac:spMk id="2" creationId="{62502F36-2B18-457B-B4D4-244768DC1CA0}"/>
          </ac:spMkLst>
        </pc:spChg>
        <pc:spChg chg="mod">
          <ac:chgData name="Dhinesh S" userId="0b9f33345c8a7298" providerId="LiveId" clId="{28665A66-2D9E-4408-A026-E6829E9B2E60}" dt="2022-03-05T12:36:08.278" v="807" actId="20577"/>
          <ac:spMkLst>
            <pc:docMk/>
            <pc:sldMk cId="3509407054" sldId="294"/>
            <ac:spMk id="3" creationId="{BFF4CCE4-9DD2-4C34-99FE-C14D7A0766E8}"/>
          </ac:spMkLst>
        </pc:spChg>
      </pc:sldChg>
      <pc:sldChg chg="modSp del mod">
        <pc:chgData name="Dhinesh S" userId="0b9f33345c8a7298" providerId="LiveId" clId="{28665A66-2D9E-4408-A026-E6829E9B2E60}" dt="2022-03-07T11:27:08.051" v="1849" actId="47"/>
        <pc:sldMkLst>
          <pc:docMk/>
          <pc:sldMk cId="494434085" sldId="295"/>
        </pc:sldMkLst>
        <pc:spChg chg="mod">
          <ac:chgData name="Dhinesh S" userId="0b9f33345c8a7298" providerId="LiveId" clId="{28665A66-2D9E-4408-A026-E6829E9B2E60}" dt="2022-03-05T12:03:36.259" v="798" actId="207"/>
          <ac:spMkLst>
            <pc:docMk/>
            <pc:sldMk cId="494434085" sldId="295"/>
            <ac:spMk id="2" creationId="{4721F523-80C6-4CFF-95D1-FF11F9F09591}"/>
          </ac:spMkLst>
        </pc:spChg>
        <pc:spChg chg="mod">
          <ac:chgData name="Dhinesh S" userId="0b9f33345c8a7298" providerId="LiveId" clId="{28665A66-2D9E-4408-A026-E6829E9B2E60}" dt="2022-03-05T11:49:54.037" v="785"/>
          <ac:spMkLst>
            <pc:docMk/>
            <pc:sldMk cId="494434085" sldId="295"/>
            <ac:spMk id="3" creationId="{CC16ABB6-2159-42A6-BBDF-F1390B67FE78}"/>
          </ac:spMkLst>
        </pc:spChg>
      </pc:sldChg>
      <pc:sldChg chg="modSp mod ord">
        <pc:chgData name="Dhinesh S" userId="0b9f33345c8a7298" providerId="LiveId" clId="{28665A66-2D9E-4408-A026-E6829E9B2E60}" dt="2022-03-07T11:33:55.695" v="2048" actId="27636"/>
        <pc:sldMkLst>
          <pc:docMk/>
          <pc:sldMk cId="194557081" sldId="296"/>
        </pc:sldMkLst>
        <pc:spChg chg="mod">
          <ac:chgData name="Dhinesh S" userId="0b9f33345c8a7298" providerId="LiveId" clId="{28665A66-2D9E-4408-A026-E6829E9B2E60}" dt="2022-03-05T11:49:54.037" v="785"/>
          <ac:spMkLst>
            <pc:docMk/>
            <pc:sldMk cId="194557081" sldId="296"/>
            <ac:spMk id="2" creationId="{EB873C22-35CE-4633-BAE0-2CDE69D4F9A2}"/>
          </ac:spMkLst>
        </pc:spChg>
        <pc:spChg chg="mod">
          <ac:chgData name="Dhinesh S" userId="0b9f33345c8a7298" providerId="LiveId" clId="{28665A66-2D9E-4408-A026-E6829E9B2E60}" dt="2022-03-07T11:33:55.695" v="2048" actId="27636"/>
          <ac:spMkLst>
            <pc:docMk/>
            <pc:sldMk cId="194557081" sldId="296"/>
            <ac:spMk id="3" creationId="{687771E5-C03A-453F-880C-51FB3B058289}"/>
          </ac:spMkLst>
        </pc:spChg>
      </pc:sldChg>
      <pc:sldChg chg="modSp mod">
        <pc:chgData name="Dhinesh S" userId="0b9f33345c8a7298" providerId="LiveId" clId="{28665A66-2D9E-4408-A026-E6829E9B2E60}" dt="2022-03-07T03:45:27.936" v="1212" actId="20577"/>
        <pc:sldMkLst>
          <pc:docMk/>
          <pc:sldMk cId="3245288436" sldId="297"/>
        </pc:sldMkLst>
        <pc:spChg chg="mod">
          <ac:chgData name="Dhinesh S" userId="0b9f33345c8a7298" providerId="LiveId" clId="{28665A66-2D9E-4408-A026-E6829E9B2E60}" dt="2022-03-05T11:49:54.037" v="785"/>
          <ac:spMkLst>
            <pc:docMk/>
            <pc:sldMk cId="3245288436" sldId="297"/>
            <ac:spMk id="2" creationId="{8A5C489C-CBDF-45A0-BDD4-D89756525CEB}"/>
          </ac:spMkLst>
        </pc:spChg>
        <pc:spChg chg="mod">
          <ac:chgData name="Dhinesh S" userId="0b9f33345c8a7298" providerId="LiveId" clId="{28665A66-2D9E-4408-A026-E6829E9B2E60}" dt="2022-03-07T03:45:27.936" v="1212" actId="20577"/>
          <ac:spMkLst>
            <pc:docMk/>
            <pc:sldMk cId="3245288436" sldId="297"/>
            <ac:spMk id="3" creationId="{6AA87F3F-261E-4FB7-AC01-364E706F755C}"/>
          </ac:spMkLst>
        </pc:spChg>
      </pc:sldChg>
      <pc:sldChg chg="modSp mod">
        <pc:chgData name="Dhinesh S" userId="0b9f33345c8a7298" providerId="LiveId" clId="{28665A66-2D9E-4408-A026-E6829E9B2E60}" dt="2022-03-06T12:49:10.994" v="898" actId="20577"/>
        <pc:sldMkLst>
          <pc:docMk/>
          <pc:sldMk cId="3715391378" sldId="298"/>
        </pc:sldMkLst>
        <pc:spChg chg="mod">
          <ac:chgData name="Dhinesh S" userId="0b9f33345c8a7298" providerId="LiveId" clId="{28665A66-2D9E-4408-A026-E6829E9B2E60}" dt="2022-03-05T11:49:54.037" v="785"/>
          <ac:spMkLst>
            <pc:docMk/>
            <pc:sldMk cId="3715391378" sldId="298"/>
            <ac:spMk id="2" creationId="{07395C61-6184-4F8D-9415-21B246A23BFF}"/>
          </ac:spMkLst>
        </pc:spChg>
        <pc:spChg chg="mod">
          <ac:chgData name="Dhinesh S" userId="0b9f33345c8a7298" providerId="LiveId" clId="{28665A66-2D9E-4408-A026-E6829E9B2E60}" dt="2022-03-06T12:49:10.994" v="898" actId="20577"/>
          <ac:spMkLst>
            <pc:docMk/>
            <pc:sldMk cId="3715391378" sldId="298"/>
            <ac:spMk id="3" creationId="{EE1E842F-9FB0-4C0D-94DE-F0AEDEEC21AB}"/>
          </ac:spMkLst>
        </pc:spChg>
        <pc:spChg chg="mod">
          <ac:chgData name="Dhinesh S" userId="0b9f33345c8a7298" providerId="LiveId" clId="{28665A66-2D9E-4408-A026-E6829E9B2E60}" dt="2022-03-05T04:45:47.881" v="21" actId="20577"/>
          <ac:spMkLst>
            <pc:docMk/>
            <pc:sldMk cId="3715391378" sldId="298"/>
            <ac:spMk id="5" creationId="{226467E6-C9C5-42B3-9FC7-506D6DE234E8}"/>
          </ac:spMkLst>
        </pc:spChg>
      </pc:sldChg>
      <pc:sldChg chg="modSp mod">
        <pc:chgData name="Dhinesh S" userId="0b9f33345c8a7298" providerId="LiveId" clId="{28665A66-2D9E-4408-A026-E6829E9B2E60}" dt="2022-03-06T12:49:39.697" v="911" actId="20577"/>
        <pc:sldMkLst>
          <pc:docMk/>
          <pc:sldMk cId="2540250663" sldId="299"/>
        </pc:sldMkLst>
        <pc:spChg chg="mod">
          <ac:chgData name="Dhinesh S" userId="0b9f33345c8a7298" providerId="LiveId" clId="{28665A66-2D9E-4408-A026-E6829E9B2E60}" dt="2022-03-05T11:49:54.037" v="785"/>
          <ac:spMkLst>
            <pc:docMk/>
            <pc:sldMk cId="2540250663" sldId="299"/>
            <ac:spMk id="2" creationId="{888CAEF8-8800-4DA1-A4AE-5EEB6DF7F625}"/>
          </ac:spMkLst>
        </pc:spChg>
        <pc:spChg chg="mod">
          <ac:chgData name="Dhinesh S" userId="0b9f33345c8a7298" providerId="LiveId" clId="{28665A66-2D9E-4408-A026-E6829E9B2E60}" dt="2022-03-06T12:49:39.697" v="911" actId="20577"/>
          <ac:spMkLst>
            <pc:docMk/>
            <pc:sldMk cId="2540250663" sldId="299"/>
            <ac:spMk id="3" creationId="{5969B594-863F-4153-BABD-A92EC2410B14}"/>
          </ac:spMkLst>
        </pc:spChg>
      </pc:sldChg>
      <pc:sldChg chg="addSp delSp modSp mod">
        <pc:chgData name="Dhinesh S" userId="0b9f33345c8a7298" providerId="LiveId" clId="{28665A66-2D9E-4408-A026-E6829E9B2E60}" dt="2022-03-05T11:49:54.037" v="785"/>
        <pc:sldMkLst>
          <pc:docMk/>
          <pc:sldMk cId="1772580696" sldId="300"/>
        </pc:sldMkLst>
        <pc:spChg chg="mod">
          <ac:chgData name="Dhinesh S" userId="0b9f33345c8a7298" providerId="LiveId" clId="{28665A66-2D9E-4408-A026-E6829E9B2E60}" dt="2022-03-05T11:49:54.037" v="785"/>
          <ac:spMkLst>
            <pc:docMk/>
            <pc:sldMk cId="1772580696" sldId="300"/>
            <ac:spMk id="2" creationId="{19FB8F20-563D-45F3-B38A-59384F8FF6C2}"/>
          </ac:spMkLst>
        </pc:spChg>
        <pc:spChg chg="mod">
          <ac:chgData name="Dhinesh S" userId="0b9f33345c8a7298" providerId="LiveId" clId="{28665A66-2D9E-4408-A026-E6829E9B2E60}" dt="2022-03-05T11:49:54.037" v="785"/>
          <ac:spMkLst>
            <pc:docMk/>
            <pc:sldMk cId="1772580696" sldId="300"/>
            <ac:spMk id="3" creationId="{5F3DB64D-7673-4C5A-9292-FEA3C3CF1639}"/>
          </ac:spMkLst>
        </pc:spChg>
        <pc:spChg chg="add mod">
          <ac:chgData name="Dhinesh S" userId="0b9f33345c8a7298" providerId="LiveId" clId="{28665A66-2D9E-4408-A026-E6829E9B2E60}" dt="2022-03-05T11:45:56.422" v="766" actId="20577"/>
          <ac:spMkLst>
            <pc:docMk/>
            <pc:sldMk cId="1772580696" sldId="300"/>
            <ac:spMk id="5" creationId="{0CDD89A9-F227-4CC6-ADB9-3B71C70A66B3}"/>
          </ac:spMkLst>
        </pc:spChg>
        <pc:spChg chg="add del mod">
          <ac:chgData name="Dhinesh S" userId="0b9f33345c8a7298" providerId="LiveId" clId="{28665A66-2D9E-4408-A026-E6829E9B2E60}" dt="2022-03-05T11:44:27.647" v="730" actId="20577"/>
          <ac:spMkLst>
            <pc:docMk/>
            <pc:sldMk cId="1772580696" sldId="300"/>
            <ac:spMk id="7" creationId="{147EEC93-6CE3-43C3-82D1-4C7ECC82C18E}"/>
          </ac:spMkLst>
        </pc:spChg>
      </pc:sldChg>
      <pc:sldChg chg="addSp delSp modSp mod">
        <pc:chgData name="Dhinesh S" userId="0b9f33345c8a7298" providerId="LiveId" clId="{28665A66-2D9E-4408-A026-E6829E9B2E60}" dt="2022-03-05T12:03:51.344" v="799" actId="14100"/>
        <pc:sldMkLst>
          <pc:docMk/>
          <pc:sldMk cId="1147077648" sldId="301"/>
        </pc:sldMkLst>
        <pc:spChg chg="mod">
          <ac:chgData name="Dhinesh S" userId="0b9f33345c8a7298" providerId="LiveId" clId="{28665A66-2D9E-4408-A026-E6829E9B2E60}" dt="2022-03-05T11:49:54.037" v="785"/>
          <ac:spMkLst>
            <pc:docMk/>
            <pc:sldMk cId="1147077648" sldId="301"/>
            <ac:spMk id="2" creationId="{DD4FCEE9-2658-42A1-AF48-535CF707376A}"/>
          </ac:spMkLst>
        </pc:spChg>
        <pc:spChg chg="add del mod">
          <ac:chgData name="Dhinesh S" userId="0b9f33345c8a7298" providerId="LiveId" clId="{28665A66-2D9E-4408-A026-E6829E9B2E60}" dt="2022-03-05T05:18:56.925" v="23" actId="931"/>
          <ac:spMkLst>
            <pc:docMk/>
            <pc:sldMk cId="1147077648" sldId="301"/>
            <ac:spMk id="7" creationId="{8A20D955-58F9-4DD9-99A9-263A9E2813D5}"/>
          </ac:spMkLst>
        </pc:spChg>
        <pc:picChg chg="del">
          <ac:chgData name="Dhinesh S" userId="0b9f33345c8a7298" providerId="LiveId" clId="{28665A66-2D9E-4408-A026-E6829E9B2E60}" dt="2022-03-05T05:18:07.780" v="22" actId="478"/>
          <ac:picMkLst>
            <pc:docMk/>
            <pc:sldMk cId="1147077648" sldId="301"/>
            <ac:picMk id="5" creationId="{BEF7E603-2D38-483B-B735-2034DDDC3F69}"/>
          </ac:picMkLst>
        </pc:picChg>
        <pc:picChg chg="add mod">
          <ac:chgData name="Dhinesh S" userId="0b9f33345c8a7298" providerId="LiveId" clId="{28665A66-2D9E-4408-A026-E6829E9B2E60}" dt="2022-03-05T12:03:51.344" v="799" actId="14100"/>
          <ac:picMkLst>
            <pc:docMk/>
            <pc:sldMk cId="1147077648" sldId="301"/>
            <ac:picMk id="9" creationId="{9CD672F9-7C7F-422C-B27D-0DD372BC825A}"/>
          </ac:picMkLst>
        </pc:picChg>
      </pc:sldChg>
      <pc:sldChg chg="addSp delSp modSp mod">
        <pc:chgData name="Dhinesh S" userId="0b9f33345c8a7298" providerId="LiveId" clId="{28665A66-2D9E-4408-A026-E6829E9B2E60}" dt="2022-03-05T11:49:54.037" v="785"/>
        <pc:sldMkLst>
          <pc:docMk/>
          <pc:sldMk cId="2908472109" sldId="302"/>
        </pc:sldMkLst>
        <pc:spChg chg="mod">
          <ac:chgData name="Dhinesh S" userId="0b9f33345c8a7298" providerId="LiveId" clId="{28665A66-2D9E-4408-A026-E6829E9B2E60}" dt="2022-03-05T11:49:54.037" v="785"/>
          <ac:spMkLst>
            <pc:docMk/>
            <pc:sldMk cId="2908472109" sldId="302"/>
            <ac:spMk id="2" creationId="{369AC096-D253-44B0-A6F9-8205086A8DE4}"/>
          </ac:spMkLst>
        </pc:spChg>
        <pc:spChg chg="del">
          <ac:chgData name="Dhinesh S" userId="0b9f33345c8a7298" providerId="LiveId" clId="{28665A66-2D9E-4408-A026-E6829E9B2E60}" dt="2022-03-05T07:46:48.770" v="136" actId="931"/>
          <ac:spMkLst>
            <pc:docMk/>
            <pc:sldMk cId="2908472109" sldId="302"/>
            <ac:spMk id="3" creationId="{D2FD12D8-D7DA-4EC5-ADBA-ECB7BB9F490B}"/>
          </ac:spMkLst>
        </pc:spChg>
        <pc:picChg chg="add mod">
          <ac:chgData name="Dhinesh S" userId="0b9f33345c8a7298" providerId="LiveId" clId="{28665A66-2D9E-4408-A026-E6829E9B2E60}" dt="2022-03-05T07:47:13.582" v="142" actId="14100"/>
          <ac:picMkLst>
            <pc:docMk/>
            <pc:sldMk cId="2908472109" sldId="302"/>
            <ac:picMk id="5" creationId="{297881F1-9D4A-4183-8CA3-2CE060B2D4D0}"/>
          </ac:picMkLst>
        </pc:picChg>
      </pc:sldChg>
      <pc:sldChg chg="addSp delSp modSp mod">
        <pc:chgData name="Dhinesh S" userId="0b9f33345c8a7298" providerId="LiveId" clId="{28665A66-2D9E-4408-A026-E6829E9B2E60}" dt="2022-03-05T11:49:54.037" v="785"/>
        <pc:sldMkLst>
          <pc:docMk/>
          <pc:sldMk cId="2438687155" sldId="303"/>
        </pc:sldMkLst>
        <pc:spChg chg="mod">
          <ac:chgData name="Dhinesh S" userId="0b9f33345c8a7298" providerId="LiveId" clId="{28665A66-2D9E-4408-A026-E6829E9B2E60}" dt="2022-03-05T11:49:54.037" v="785"/>
          <ac:spMkLst>
            <pc:docMk/>
            <pc:sldMk cId="2438687155" sldId="303"/>
            <ac:spMk id="2" creationId="{73150130-7F74-4625-92A5-C377075F908F}"/>
          </ac:spMkLst>
        </pc:spChg>
        <pc:spChg chg="del">
          <ac:chgData name="Dhinesh S" userId="0b9f33345c8a7298" providerId="LiveId" clId="{28665A66-2D9E-4408-A026-E6829E9B2E60}" dt="2022-03-05T07:48:23.052" v="160" actId="931"/>
          <ac:spMkLst>
            <pc:docMk/>
            <pc:sldMk cId="2438687155" sldId="303"/>
            <ac:spMk id="3" creationId="{29A22D0C-35AC-48C9-9B84-687ECD3AA283}"/>
          </ac:spMkLst>
        </pc:spChg>
        <pc:spChg chg="add del mod">
          <ac:chgData name="Dhinesh S" userId="0b9f33345c8a7298" providerId="LiveId" clId="{28665A66-2D9E-4408-A026-E6829E9B2E60}" dt="2022-03-05T08:32:50.624" v="653" actId="931"/>
          <ac:spMkLst>
            <pc:docMk/>
            <pc:sldMk cId="2438687155" sldId="303"/>
            <ac:spMk id="7" creationId="{7B02D4BF-A1CB-4686-9030-86BB5B45A956}"/>
          </ac:spMkLst>
        </pc:spChg>
        <pc:picChg chg="add del mod">
          <ac:chgData name="Dhinesh S" userId="0b9f33345c8a7298" providerId="LiveId" clId="{28665A66-2D9E-4408-A026-E6829E9B2E60}" dt="2022-03-05T08:32:21.220" v="652" actId="478"/>
          <ac:picMkLst>
            <pc:docMk/>
            <pc:sldMk cId="2438687155" sldId="303"/>
            <ac:picMk id="5" creationId="{D317C89A-76BD-41D1-9E47-40F4CA6F08E1}"/>
          </ac:picMkLst>
        </pc:picChg>
        <pc:picChg chg="add mod">
          <ac:chgData name="Dhinesh S" userId="0b9f33345c8a7298" providerId="LiveId" clId="{28665A66-2D9E-4408-A026-E6829E9B2E60}" dt="2022-03-05T08:33:07.727" v="658" actId="14100"/>
          <ac:picMkLst>
            <pc:docMk/>
            <pc:sldMk cId="2438687155" sldId="303"/>
            <ac:picMk id="9" creationId="{B4D88143-669B-4C13-A6BA-C6432C48BF89}"/>
          </ac:picMkLst>
        </pc:picChg>
      </pc:sldChg>
      <pc:sldChg chg="addSp delSp modSp mod">
        <pc:chgData name="Dhinesh S" userId="0b9f33345c8a7298" providerId="LiveId" clId="{28665A66-2D9E-4408-A026-E6829E9B2E60}" dt="2022-03-06T12:39:41.886" v="878" actId="115"/>
        <pc:sldMkLst>
          <pc:docMk/>
          <pc:sldMk cId="3519421057" sldId="304"/>
        </pc:sldMkLst>
        <pc:spChg chg="mod">
          <ac:chgData name="Dhinesh S" userId="0b9f33345c8a7298" providerId="LiveId" clId="{28665A66-2D9E-4408-A026-E6829E9B2E60}" dt="2022-03-06T12:39:41.886" v="878" actId="115"/>
          <ac:spMkLst>
            <pc:docMk/>
            <pc:sldMk cId="3519421057" sldId="304"/>
            <ac:spMk id="2" creationId="{E012D6D3-9127-4CD9-86A3-071121F658D6}"/>
          </ac:spMkLst>
        </pc:spChg>
        <pc:spChg chg="del mod">
          <ac:chgData name="Dhinesh S" userId="0b9f33345c8a7298" providerId="LiveId" clId="{28665A66-2D9E-4408-A026-E6829E9B2E60}" dt="2022-03-06T12:38:27.694" v="861" actId="931"/>
          <ac:spMkLst>
            <pc:docMk/>
            <pc:sldMk cId="3519421057" sldId="304"/>
            <ac:spMk id="3" creationId="{EAF0D5E7-D0B9-4001-9B2E-2E51BFFD0EAB}"/>
          </ac:spMkLst>
        </pc:spChg>
        <pc:picChg chg="add mod">
          <ac:chgData name="Dhinesh S" userId="0b9f33345c8a7298" providerId="LiveId" clId="{28665A66-2D9E-4408-A026-E6829E9B2E60}" dt="2022-03-06T12:38:51.468" v="868" actId="14100"/>
          <ac:picMkLst>
            <pc:docMk/>
            <pc:sldMk cId="3519421057" sldId="304"/>
            <ac:picMk id="5" creationId="{666B51C9-9192-4384-BD24-054756FE9BF6}"/>
          </ac:picMkLst>
        </pc:picChg>
        <pc:picChg chg="add mod">
          <ac:chgData name="Dhinesh S" userId="0b9f33345c8a7298" providerId="LiveId" clId="{28665A66-2D9E-4408-A026-E6829E9B2E60}" dt="2022-03-06T12:39:14.278" v="875" actId="14100"/>
          <ac:picMkLst>
            <pc:docMk/>
            <pc:sldMk cId="3519421057" sldId="304"/>
            <ac:picMk id="7" creationId="{E7FFE9C7-1EB0-46C1-8A3A-595BB6F20CCA}"/>
          </ac:picMkLst>
        </pc:picChg>
      </pc:sldChg>
      <pc:sldChg chg="modSp del">
        <pc:chgData name="Dhinesh S" userId="0b9f33345c8a7298" providerId="LiveId" clId="{28665A66-2D9E-4408-A026-E6829E9B2E60}" dt="2022-03-06T12:39:19.038" v="876" actId="47"/>
        <pc:sldMkLst>
          <pc:docMk/>
          <pc:sldMk cId="973103864" sldId="305"/>
        </pc:sldMkLst>
        <pc:spChg chg="mod">
          <ac:chgData name="Dhinesh S" userId="0b9f33345c8a7298" providerId="LiveId" clId="{28665A66-2D9E-4408-A026-E6829E9B2E60}" dt="2022-03-05T11:49:54.037" v="785"/>
          <ac:spMkLst>
            <pc:docMk/>
            <pc:sldMk cId="973103864" sldId="305"/>
            <ac:spMk id="2" creationId="{16923F84-61D8-4644-A9A9-3B7A50E064ED}"/>
          </ac:spMkLst>
        </pc:spChg>
        <pc:spChg chg="mod">
          <ac:chgData name="Dhinesh S" userId="0b9f33345c8a7298" providerId="LiveId" clId="{28665A66-2D9E-4408-A026-E6829E9B2E60}" dt="2022-03-05T11:49:54.037" v="785"/>
          <ac:spMkLst>
            <pc:docMk/>
            <pc:sldMk cId="973103864" sldId="305"/>
            <ac:spMk id="3" creationId="{755D82E5-1471-4480-8EC7-CB48D40D6C5F}"/>
          </ac:spMkLst>
        </pc:spChg>
      </pc:sldChg>
      <pc:sldChg chg="addSp delSp modSp mod">
        <pc:chgData name="Dhinesh S" userId="0b9f33345c8a7298" providerId="LiveId" clId="{28665A66-2D9E-4408-A026-E6829E9B2E60}" dt="2022-03-06T12:40:04.477" v="881" actId="2711"/>
        <pc:sldMkLst>
          <pc:docMk/>
          <pc:sldMk cId="1221849366" sldId="306"/>
        </pc:sldMkLst>
        <pc:spChg chg="mod">
          <ac:chgData name="Dhinesh S" userId="0b9f33345c8a7298" providerId="LiveId" clId="{28665A66-2D9E-4408-A026-E6829E9B2E60}" dt="2022-03-06T12:40:04.477" v="881" actId="2711"/>
          <ac:spMkLst>
            <pc:docMk/>
            <pc:sldMk cId="1221849366" sldId="306"/>
            <ac:spMk id="2" creationId="{903A22BF-AEB9-498B-B335-47CEC055CFEA}"/>
          </ac:spMkLst>
        </pc:spChg>
        <pc:spChg chg="del mod">
          <ac:chgData name="Dhinesh S" userId="0b9f33345c8a7298" providerId="LiveId" clId="{28665A66-2D9E-4408-A026-E6829E9B2E60}" dt="2022-03-06T12:33:49.262" v="844" actId="931"/>
          <ac:spMkLst>
            <pc:docMk/>
            <pc:sldMk cId="1221849366" sldId="306"/>
            <ac:spMk id="3" creationId="{F8F6B826-83D2-4807-931E-D635060077AF}"/>
          </ac:spMkLst>
        </pc:spChg>
        <pc:picChg chg="add mod">
          <ac:chgData name="Dhinesh S" userId="0b9f33345c8a7298" providerId="LiveId" clId="{28665A66-2D9E-4408-A026-E6829E9B2E60}" dt="2022-03-06T12:34:40.664" v="857" actId="14100"/>
          <ac:picMkLst>
            <pc:docMk/>
            <pc:sldMk cId="1221849366" sldId="306"/>
            <ac:picMk id="5" creationId="{0CA7CD49-08B3-46A5-A3FC-00424E311E66}"/>
          </ac:picMkLst>
        </pc:picChg>
        <pc:picChg chg="add mod">
          <ac:chgData name="Dhinesh S" userId="0b9f33345c8a7298" providerId="LiveId" clId="{28665A66-2D9E-4408-A026-E6829E9B2E60}" dt="2022-03-06T12:34:53.381" v="860" actId="14100"/>
          <ac:picMkLst>
            <pc:docMk/>
            <pc:sldMk cId="1221849366" sldId="306"/>
            <ac:picMk id="7" creationId="{74483D17-F61B-4198-9E0F-351B8BA2DB43}"/>
          </ac:picMkLst>
        </pc:picChg>
      </pc:sldChg>
      <pc:sldChg chg="addSp delSp modSp mod">
        <pc:chgData name="Dhinesh S" userId="0b9f33345c8a7298" providerId="LiveId" clId="{28665A66-2D9E-4408-A026-E6829E9B2E60}" dt="2022-03-05T11:49:54.037" v="785"/>
        <pc:sldMkLst>
          <pc:docMk/>
          <pc:sldMk cId="3543331568" sldId="307"/>
        </pc:sldMkLst>
        <pc:spChg chg="mod">
          <ac:chgData name="Dhinesh S" userId="0b9f33345c8a7298" providerId="LiveId" clId="{28665A66-2D9E-4408-A026-E6829E9B2E60}" dt="2022-03-05T11:49:54.037" v="785"/>
          <ac:spMkLst>
            <pc:docMk/>
            <pc:sldMk cId="3543331568" sldId="307"/>
            <ac:spMk id="2" creationId="{EA6EEE12-71E8-4271-9C47-1012EA17918E}"/>
          </ac:spMkLst>
        </pc:spChg>
        <pc:spChg chg="del">
          <ac:chgData name="Dhinesh S" userId="0b9f33345c8a7298" providerId="LiveId" clId="{28665A66-2D9E-4408-A026-E6829E9B2E60}" dt="2022-03-05T07:49:14.149" v="177" actId="931"/>
          <ac:spMkLst>
            <pc:docMk/>
            <pc:sldMk cId="3543331568" sldId="307"/>
            <ac:spMk id="3" creationId="{264CB1F3-F615-4415-A26F-B3E55C15E1D6}"/>
          </ac:spMkLst>
        </pc:spChg>
        <pc:picChg chg="add mod">
          <ac:chgData name="Dhinesh S" userId="0b9f33345c8a7298" providerId="LiveId" clId="{28665A66-2D9E-4408-A026-E6829E9B2E60}" dt="2022-03-05T07:49:27.636" v="181" actId="14100"/>
          <ac:picMkLst>
            <pc:docMk/>
            <pc:sldMk cId="3543331568" sldId="307"/>
            <ac:picMk id="5" creationId="{B31ED613-9C9D-49D3-A637-90B8FBC881AC}"/>
          </ac:picMkLst>
        </pc:picChg>
      </pc:sldChg>
      <pc:sldChg chg="addSp delSp modSp mod">
        <pc:chgData name="Dhinesh S" userId="0b9f33345c8a7298" providerId="LiveId" clId="{28665A66-2D9E-4408-A026-E6829E9B2E60}" dt="2022-03-05T13:04:54.720" v="814" actId="14100"/>
        <pc:sldMkLst>
          <pc:docMk/>
          <pc:sldMk cId="4132398752" sldId="308"/>
        </pc:sldMkLst>
        <pc:spChg chg="mod">
          <ac:chgData name="Dhinesh S" userId="0b9f33345c8a7298" providerId="LiveId" clId="{28665A66-2D9E-4408-A026-E6829E9B2E60}" dt="2022-03-05T11:49:54.037" v="785"/>
          <ac:spMkLst>
            <pc:docMk/>
            <pc:sldMk cId="4132398752" sldId="308"/>
            <ac:spMk id="2" creationId="{8B7590B3-4A03-4D7C-BFCD-10DE0CA43647}"/>
          </ac:spMkLst>
        </pc:spChg>
        <pc:spChg chg="del mod">
          <ac:chgData name="Dhinesh S" userId="0b9f33345c8a7298" providerId="LiveId" clId="{28665A66-2D9E-4408-A026-E6829E9B2E60}" dt="2022-03-05T13:03:43.821" v="808" actId="931"/>
          <ac:spMkLst>
            <pc:docMk/>
            <pc:sldMk cId="4132398752" sldId="308"/>
            <ac:spMk id="3" creationId="{62F6A261-17FC-4C94-82E8-C11710B81FF0}"/>
          </ac:spMkLst>
        </pc:spChg>
        <pc:picChg chg="add mod">
          <ac:chgData name="Dhinesh S" userId="0b9f33345c8a7298" providerId="LiveId" clId="{28665A66-2D9E-4408-A026-E6829E9B2E60}" dt="2022-03-05T13:04:54.720" v="814" actId="14100"/>
          <ac:picMkLst>
            <pc:docMk/>
            <pc:sldMk cId="4132398752" sldId="308"/>
            <ac:picMk id="5" creationId="{123A4ABD-FEAF-4037-B6CB-4D6B0BC0F362}"/>
          </ac:picMkLst>
        </pc:picChg>
      </pc:sldChg>
      <pc:sldChg chg="modSp mod">
        <pc:chgData name="Dhinesh S" userId="0b9f33345c8a7298" providerId="LiveId" clId="{28665A66-2D9E-4408-A026-E6829E9B2E60}" dt="2022-03-07T03:44:47.129" v="1184" actId="20577"/>
        <pc:sldMkLst>
          <pc:docMk/>
          <pc:sldMk cId="3807296326" sldId="309"/>
        </pc:sldMkLst>
        <pc:spChg chg="mod">
          <ac:chgData name="Dhinesh S" userId="0b9f33345c8a7298" providerId="LiveId" clId="{28665A66-2D9E-4408-A026-E6829E9B2E60}" dt="2022-03-05T11:49:54.037" v="785"/>
          <ac:spMkLst>
            <pc:docMk/>
            <pc:sldMk cId="3807296326" sldId="309"/>
            <ac:spMk id="2" creationId="{9C873384-9AE9-47DE-AF9A-95DBC0BA3D9D}"/>
          </ac:spMkLst>
        </pc:spChg>
        <pc:spChg chg="mod">
          <ac:chgData name="Dhinesh S" userId="0b9f33345c8a7298" providerId="LiveId" clId="{28665A66-2D9E-4408-A026-E6829E9B2E60}" dt="2022-03-07T03:44:47.129" v="1184" actId="20577"/>
          <ac:spMkLst>
            <pc:docMk/>
            <pc:sldMk cId="3807296326" sldId="309"/>
            <ac:spMk id="3" creationId="{81441126-CC3F-4EA2-9DDF-0ED46B24B327}"/>
          </ac:spMkLst>
        </pc:spChg>
      </pc:sldChg>
      <pc:sldChg chg="modSp mod">
        <pc:chgData name="Dhinesh S" userId="0b9f33345c8a7298" providerId="LiveId" clId="{28665A66-2D9E-4408-A026-E6829E9B2E60}" dt="2022-03-05T11:49:54.037" v="785"/>
        <pc:sldMkLst>
          <pc:docMk/>
          <pc:sldMk cId="4009698688" sldId="310"/>
        </pc:sldMkLst>
        <pc:spChg chg="mod">
          <ac:chgData name="Dhinesh S" userId="0b9f33345c8a7298" providerId="LiveId" clId="{28665A66-2D9E-4408-A026-E6829E9B2E60}" dt="2022-03-05T11:49:54.037" v="785"/>
          <ac:spMkLst>
            <pc:docMk/>
            <pc:sldMk cId="4009698688" sldId="310"/>
            <ac:spMk id="2" creationId="{FCD3A102-F853-46D0-BA71-5A67E900FC10}"/>
          </ac:spMkLst>
        </pc:spChg>
        <pc:spChg chg="mod">
          <ac:chgData name="Dhinesh S" userId="0b9f33345c8a7298" providerId="LiveId" clId="{28665A66-2D9E-4408-A026-E6829E9B2E60}" dt="2022-03-05T11:49:54.037" v="785"/>
          <ac:spMkLst>
            <pc:docMk/>
            <pc:sldMk cId="4009698688" sldId="310"/>
            <ac:spMk id="3" creationId="{01259DE1-969F-41D7-AAE8-D41BD2E07D74}"/>
          </ac:spMkLst>
        </pc:spChg>
      </pc:sldChg>
      <pc:sldChg chg="modSp new mod">
        <pc:chgData name="Dhinesh S" userId="0b9f33345c8a7298" providerId="LiveId" clId="{28665A66-2D9E-4408-A026-E6829E9B2E60}" dt="2022-03-06T12:50:36.593" v="933" actId="5793"/>
        <pc:sldMkLst>
          <pc:docMk/>
          <pc:sldMk cId="3116866347" sldId="311"/>
        </pc:sldMkLst>
        <pc:spChg chg="mod">
          <ac:chgData name="Dhinesh S" userId="0b9f33345c8a7298" providerId="LiveId" clId="{28665A66-2D9E-4408-A026-E6829E9B2E60}" dt="2022-03-06T12:50:36.593" v="933" actId="5793"/>
          <ac:spMkLst>
            <pc:docMk/>
            <pc:sldMk cId="3116866347" sldId="311"/>
            <ac:spMk id="3" creationId="{ED17C372-B358-47F4-AD38-2A1445DCB691}"/>
          </ac:spMkLst>
        </pc:spChg>
      </pc:sldChg>
      <pc:sldChg chg="modSp new mod">
        <pc:chgData name="Dhinesh S" userId="0b9f33345c8a7298" providerId="LiveId" clId="{28665A66-2D9E-4408-A026-E6829E9B2E60}" dt="2022-03-07T11:04:20.190" v="1253" actId="20577"/>
        <pc:sldMkLst>
          <pc:docMk/>
          <pc:sldMk cId="552091163" sldId="312"/>
        </pc:sldMkLst>
        <pc:spChg chg="mod">
          <ac:chgData name="Dhinesh S" userId="0b9f33345c8a7298" providerId="LiveId" clId="{28665A66-2D9E-4408-A026-E6829E9B2E60}" dt="2022-03-07T11:02:50.851" v="1249" actId="20577"/>
          <ac:spMkLst>
            <pc:docMk/>
            <pc:sldMk cId="552091163" sldId="312"/>
            <ac:spMk id="2" creationId="{F09677B4-7BC1-4A62-8FFF-0BC79F8A924B}"/>
          </ac:spMkLst>
        </pc:spChg>
        <pc:spChg chg="mod">
          <ac:chgData name="Dhinesh S" userId="0b9f33345c8a7298" providerId="LiveId" clId="{28665A66-2D9E-4408-A026-E6829E9B2E60}" dt="2022-03-07T11:04:20.190" v="1253" actId="20577"/>
          <ac:spMkLst>
            <pc:docMk/>
            <pc:sldMk cId="552091163" sldId="312"/>
            <ac:spMk id="3" creationId="{1BA3F1C7-F5ED-4CC6-BA1D-B4A155ECCDB6}"/>
          </ac:spMkLst>
        </pc:spChg>
      </pc:sldChg>
      <pc:sldChg chg="modSp new mod">
        <pc:chgData name="Dhinesh S" userId="0b9f33345c8a7298" providerId="LiveId" clId="{28665A66-2D9E-4408-A026-E6829E9B2E60}" dt="2022-03-07T11:15:37.937" v="1704" actId="20577"/>
        <pc:sldMkLst>
          <pc:docMk/>
          <pc:sldMk cId="2729781944" sldId="313"/>
        </pc:sldMkLst>
        <pc:spChg chg="mod">
          <ac:chgData name="Dhinesh S" userId="0b9f33345c8a7298" providerId="LiveId" clId="{28665A66-2D9E-4408-A026-E6829E9B2E60}" dt="2022-03-07T11:05:02.089" v="1278" actId="20577"/>
          <ac:spMkLst>
            <pc:docMk/>
            <pc:sldMk cId="2729781944" sldId="313"/>
            <ac:spMk id="2" creationId="{FE715C75-E8A2-4E82-BF7D-27B617ECACF2}"/>
          </ac:spMkLst>
        </pc:spChg>
        <pc:spChg chg="mod">
          <ac:chgData name="Dhinesh S" userId="0b9f33345c8a7298" providerId="LiveId" clId="{28665A66-2D9E-4408-A026-E6829E9B2E60}" dt="2022-03-07T11:15:37.937" v="1704" actId="20577"/>
          <ac:spMkLst>
            <pc:docMk/>
            <pc:sldMk cId="2729781944" sldId="313"/>
            <ac:spMk id="3" creationId="{F53912E0-D035-462A-84E0-F14FB7861376}"/>
          </ac:spMkLst>
        </pc:spChg>
      </pc:sldChg>
      <pc:sldChg chg="modSp new mod">
        <pc:chgData name="Dhinesh S" userId="0b9f33345c8a7298" providerId="LiveId" clId="{28665A66-2D9E-4408-A026-E6829E9B2E60}" dt="2022-03-07T11:25:44.540" v="1827" actId="2711"/>
        <pc:sldMkLst>
          <pc:docMk/>
          <pc:sldMk cId="1916300838" sldId="314"/>
        </pc:sldMkLst>
        <pc:spChg chg="mod">
          <ac:chgData name="Dhinesh S" userId="0b9f33345c8a7298" providerId="LiveId" clId="{28665A66-2D9E-4408-A026-E6829E9B2E60}" dt="2022-03-07T11:12:54.680" v="1653" actId="20577"/>
          <ac:spMkLst>
            <pc:docMk/>
            <pc:sldMk cId="1916300838" sldId="314"/>
            <ac:spMk id="2" creationId="{C2186B50-738B-4B34-BD23-EA70B1032596}"/>
          </ac:spMkLst>
        </pc:spChg>
        <pc:spChg chg="mod">
          <ac:chgData name="Dhinesh S" userId="0b9f33345c8a7298" providerId="LiveId" clId="{28665A66-2D9E-4408-A026-E6829E9B2E60}" dt="2022-03-07T11:25:44.540" v="1827" actId="2711"/>
          <ac:spMkLst>
            <pc:docMk/>
            <pc:sldMk cId="1916300838" sldId="314"/>
            <ac:spMk id="3" creationId="{2B623711-3B89-47DE-B4AA-D764465C8528}"/>
          </ac:spMkLst>
        </pc:spChg>
      </pc:sldChg>
      <pc:sldChg chg="modSp new mod">
        <pc:chgData name="Dhinesh S" userId="0b9f33345c8a7298" providerId="LiveId" clId="{28665A66-2D9E-4408-A026-E6829E9B2E60}" dt="2022-03-07T11:29:59.341" v="1936"/>
        <pc:sldMkLst>
          <pc:docMk/>
          <pc:sldMk cId="141378479" sldId="315"/>
        </pc:sldMkLst>
        <pc:spChg chg="mod">
          <ac:chgData name="Dhinesh S" userId="0b9f33345c8a7298" providerId="LiveId" clId="{28665A66-2D9E-4408-A026-E6829E9B2E60}" dt="2022-03-07T11:28:13.287" v="1906" actId="20577"/>
          <ac:spMkLst>
            <pc:docMk/>
            <pc:sldMk cId="141378479" sldId="315"/>
            <ac:spMk id="2" creationId="{FA3EA90D-36E0-4873-8287-C3934AEDAB0D}"/>
          </ac:spMkLst>
        </pc:spChg>
        <pc:spChg chg="mod">
          <ac:chgData name="Dhinesh S" userId="0b9f33345c8a7298" providerId="LiveId" clId="{28665A66-2D9E-4408-A026-E6829E9B2E60}" dt="2022-03-07T11:29:59.341" v="1936"/>
          <ac:spMkLst>
            <pc:docMk/>
            <pc:sldMk cId="141378479" sldId="315"/>
            <ac:spMk id="3" creationId="{176050F1-2B0C-4B8A-85E4-0D2B95E26F90}"/>
          </ac:spMkLst>
        </pc:spChg>
      </pc:sldChg>
      <pc:sldChg chg="modSp new mod">
        <pc:chgData name="Dhinesh S" userId="0b9f33345c8a7298" providerId="LiveId" clId="{28665A66-2D9E-4408-A026-E6829E9B2E60}" dt="2022-03-07T11:27:21.703" v="1850" actId="20577"/>
        <pc:sldMkLst>
          <pc:docMk/>
          <pc:sldMk cId="296542310" sldId="316"/>
        </pc:sldMkLst>
        <pc:spChg chg="mod">
          <ac:chgData name="Dhinesh S" userId="0b9f33345c8a7298" providerId="LiveId" clId="{28665A66-2D9E-4408-A026-E6829E9B2E60}" dt="2022-03-07T11:27:21.703" v="1850" actId="20577"/>
          <ac:spMkLst>
            <pc:docMk/>
            <pc:sldMk cId="296542310" sldId="316"/>
            <ac:spMk id="2" creationId="{6B40DD09-679B-4341-9654-3096B5F7A5F1}"/>
          </ac:spMkLst>
        </pc:spChg>
        <pc:spChg chg="mod">
          <ac:chgData name="Dhinesh S" userId="0b9f33345c8a7298" providerId="LiveId" clId="{28665A66-2D9E-4408-A026-E6829E9B2E60}" dt="2022-03-07T11:26:48.581" v="1835"/>
          <ac:spMkLst>
            <pc:docMk/>
            <pc:sldMk cId="296542310" sldId="316"/>
            <ac:spMk id="3" creationId="{A19F770D-8D3E-4F9C-B357-F2D1CDB8180F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609600" y="3699804"/>
            <a:ext cx="11074400" cy="1143000"/>
          </a:xfrm>
        </p:spPr>
        <p:txBody>
          <a:bodyPr>
            <a:noAutofit/>
          </a:bodyPr>
          <a:lstStyle>
            <a:lvl1pPr marL="0" indent="0" algn="ctr">
              <a:buNone/>
              <a:defRPr sz="2200" spc="100" baseline="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Title 27"/>
          <p:cNvSpPr>
            <a:spLocks noGrp="1"/>
          </p:cNvSpPr>
          <p:nvPr>
            <p:ph type="ctrTitle"/>
          </p:nvPr>
        </p:nvSpPr>
        <p:spPr>
          <a:xfrm>
            <a:off x="609600" y="1433732"/>
            <a:ext cx="11074400" cy="1981200"/>
          </a:xfrm>
          <a:ln w="6350" cap="rnd">
            <a:noFill/>
          </a:ln>
        </p:spPr>
        <p:txBody>
          <a:bodyPr anchor="b" anchorCtr="0">
            <a:noAutofit/>
          </a:bodyPr>
          <a:lstStyle>
            <a:lvl1pPr algn="ctr">
              <a:defRPr lang="en-US" sz="4800" b="0" dirty="0">
                <a:ln w="3200">
                  <a:solidFill>
                    <a:schemeClr val="bg2">
                      <a:shade val="75000"/>
                      <a:alpha val="25000"/>
                    </a:schemeClr>
                  </a:solidFill>
                  <a:prstDash val="solid"/>
                  <a:round/>
                </a:ln>
                <a:solidFill>
                  <a:srgbClr val="F9F9F9"/>
                </a:solidFill>
                <a:effectLst>
                  <a:innerShdw blurRad="50800" dist="25400" dir="13500000">
                    <a:srgbClr val="000000">
                      <a:alpha val="70000"/>
                    </a:srgbClr>
                  </a:innerShdw>
                </a:effectLst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1951501" y="3550126"/>
            <a:ext cx="3962400" cy="1588"/>
          </a:xfrm>
          <a:prstGeom prst="line">
            <a:avLst/>
          </a:prstGeom>
          <a:ln w="9525" cap="flat" cmpd="sng" algn="ctr">
            <a:solidFill>
              <a:schemeClr val="bg2">
                <a:tint val="20000"/>
              </a:schemeClr>
            </a:solidFill>
            <a:prstDash val="solid"/>
          </a:ln>
          <a:effectLst>
            <a:outerShdw blurRad="31750" dir="2700000" algn="tl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6278099" y="3550126"/>
            <a:ext cx="3962400" cy="1588"/>
          </a:xfrm>
          <a:prstGeom prst="line">
            <a:avLst/>
          </a:prstGeom>
          <a:ln w="9525" cap="flat" cmpd="sng" algn="ctr">
            <a:solidFill>
              <a:schemeClr val="bg2">
                <a:tint val="20000"/>
              </a:schemeClr>
            </a:solidFill>
            <a:prstDash val="solid"/>
          </a:ln>
          <a:effectLst>
            <a:outerShdw blurRad="31750" dir="2700000" algn="tl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/>
        </p:nvSpPr>
        <p:spPr>
          <a:xfrm>
            <a:off x="6053797" y="3526302"/>
            <a:ext cx="60960" cy="45720"/>
          </a:xfrm>
          <a:prstGeom prst="ellipse">
            <a:avLst/>
          </a:prstGeom>
          <a:effectLst>
            <a:outerShdw blurRad="31750" dir="2700000" algn="tl" rotWithShape="0">
              <a:srgbClr val="000000">
                <a:alpha val="55000"/>
              </a:srgbClr>
            </a:outerShdw>
          </a:effectLst>
        </p:spPr>
        <p:style>
          <a:lnRef idx="2">
            <a:schemeClr val="accent2"/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Date Placeholder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C0817-A112-4847-8014-A94B7D2A4EA3}" type="datetime1">
              <a:rPr lang="en-US" smtClean="0"/>
              <a:pPr/>
              <a:t>4/5/2022</a:t>
            </a:fld>
            <a:endParaRPr lang="en-US" dirty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F40B7-36AB-4376-BE14-EF7004D79BB9}" type="datetime1">
              <a:rPr lang="en-US" smtClean="0"/>
              <a:pPr/>
              <a:t>4/5/2022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7CAB8-DCAE-46A5-AADA-B3FAD11A54E0}" type="datetime1">
              <a:rPr lang="en-US" smtClean="0"/>
              <a:pPr/>
              <a:t>4/5/2022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609600" y="1524000"/>
            <a:ext cx="109728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pPr/>
              <a:t>4/5/2022</a:t>
            </a:fld>
            <a:endParaRPr lang="en-US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 algn="ctr">
              <a:defRPr/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 rtlCol="0" anchor="b" anchorCtr="0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646AA-F36E-4540-911D-FFFC0A0EF24A}" type="datetime1">
              <a:rPr lang="en-US" smtClean="0"/>
              <a:pPr/>
              <a:t>4/5/2022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505200"/>
            <a:ext cx="10566400" cy="1371600"/>
          </a:xfrm>
        </p:spPr>
        <p:txBody>
          <a:bodyPr>
            <a:noAutofit/>
          </a:bodyPr>
          <a:lstStyle>
            <a:lvl1pPr algn="l" rtl="0">
              <a:spcBef>
                <a:spcPct val="0"/>
              </a:spcBef>
              <a:buNone/>
              <a:defRPr lang="en-US" sz="4800" b="0" dirty="0">
                <a:ln w="3200">
                  <a:solidFill>
                    <a:schemeClr val="bg2">
                      <a:shade val="25000"/>
                      <a:alpha val="25000"/>
                    </a:schemeClr>
                  </a:solidFill>
                  <a:prstDash val="solid"/>
                  <a:round/>
                </a:ln>
                <a:solidFill>
                  <a:srgbClr val="F9F9F9"/>
                </a:solidFill>
                <a:effectLst>
                  <a:innerShdw blurRad="38100" dist="25400" dir="13500000">
                    <a:prstClr val="black">
                      <a:alpha val="70000"/>
                    </a:prstClr>
                  </a:innerShdw>
                </a:effectLst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4958864"/>
            <a:ext cx="10566400" cy="984736"/>
          </a:xfrm>
        </p:spPr>
        <p:txBody>
          <a:bodyPr anchor="t"/>
          <a:lstStyle>
            <a:lvl1pPr marL="0" indent="0">
              <a:buNone/>
              <a:defRPr sz="2000" spc="100" baseline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914400" y="4916993"/>
            <a:ext cx="10566400" cy="4301"/>
          </a:xfrm>
          <a:prstGeom prst="line">
            <a:avLst/>
          </a:prstGeom>
          <a:noFill/>
          <a:ln w="9525" cap="flat" cmpd="sng" algn="ctr">
            <a:solidFill>
              <a:srgbClr val="E9E9E8"/>
            </a:solidFill>
            <a:prstDash val="solid"/>
          </a:ln>
          <a:effectLst>
            <a:outerShdw blurRad="31750" dir="2700000" algn="tl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pPr/>
              <a:t>4/5/2022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half" idx="1"/>
          </p:nvPr>
        </p:nvSpPr>
        <p:spPr>
          <a:xfrm>
            <a:off x="609600" y="1524000"/>
            <a:ext cx="5413248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half" idx="2"/>
          </p:nvPr>
        </p:nvSpPr>
        <p:spPr>
          <a:xfrm>
            <a:off x="6197600" y="1524000"/>
            <a:ext cx="5413248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pPr/>
              <a:t>4/5/2022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399593"/>
            <a:ext cx="5386917" cy="762000"/>
          </a:xfrm>
          <a:noFill/>
          <a:ln w="25400" cap="rnd" cmpd="sng" algn="ctr">
            <a:noFill/>
            <a:prstDash val="solid"/>
          </a:ln>
          <a:effectLst>
            <a:softEdge rad="63500"/>
          </a:effectLst>
          <a:sp3d prstMaterial="flat"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anchor="b">
            <a:noAutofit/>
          </a:bodyPr>
          <a:lstStyle>
            <a:lvl1pPr marL="0" indent="0" algn="l">
              <a:spcBef>
                <a:spcPts val="0"/>
              </a:spcBef>
              <a:buNone/>
              <a:defRPr sz="2600" b="1">
                <a:solidFill>
                  <a:schemeClr val="tx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32" name="Content Placeholder 31"/>
          <p:cNvSpPr>
            <a:spLocks noGrp="1"/>
          </p:cNvSpPr>
          <p:nvPr>
            <p:ph sz="half" idx="2"/>
          </p:nvPr>
        </p:nvSpPr>
        <p:spPr>
          <a:xfrm>
            <a:off x="609600" y="2201896"/>
            <a:ext cx="5384800" cy="3913632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34" name="Content Placeholder 33"/>
          <p:cNvSpPr>
            <a:spLocks noGrp="1"/>
          </p:cNvSpPr>
          <p:nvPr>
            <p:ph sz="quarter" idx="4"/>
          </p:nvPr>
        </p:nvSpPr>
        <p:spPr>
          <a:xfrm>
            <a:off x="6199717" y="2201896"/>
            <a:ext cx="5384800" cy="3913632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55448"/>
            <a:ext cx="10972800" cy="1143000"/>
          </a:xfrm>
        </p:spPr>
        <p:txBody>
          <a:bodyPr anchor="b" anchorCtr="0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idx="3"/>
          </p:nvPr>
        </p:nvSpPr>
        <p:spPr>
          <a:xfrm>
            <a:off x="6197600" y="1399593"/>
            <a:ext cx="5386917" cy="762000"/>
          </a:xfrm>
          <a:noFill/>
          <a:ln w="25400" cap="rnd" cmpd="sng" algn="ctr">
            <a:noFill/>
            <a:prstDash val="solid"/>
          </a:ln>
          <a:effectLst>
            <a:softEdge rad="63500"/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anchor="b">
            <a:noAutofit/>
          </a:bodyPr>
          <a:lstStyle>
            <a:lvl1pPr marL="0" indent="0" algn="l">
              <a:spcBef>
                <a:spcPts val="0"/>
              </a:spcBef>
              <a:buNone/>
              <a:defRPr sz="2600" b="1" baseline="0">
                <a:solidFill>
                  <a:schemeClr val="tx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750593" y="2180219"/>
            <a:ext cx="4998720" cy="1588"/>
          </a:xfrm>
          <a:prstGeom prst="line">
            <a:avLst/>
          </a:prstGeom>
          <a:noFill/>
          <a:ln w="12700" cap="flat" cmpd="sng" algn="ctr">
            <a:solidFill>
              <a:schemeClr val="bg2">
                <a:tint val="20000"/>
              </a:schemeClr>
            </a:solidFill>
            <a:prstDash val="solid"/>
          </a:ln>
          <a:effectLst>
            <a:outerShdw blurRad="34925" dir="2700000" algn="tl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6339840" y="2180219"/>
            <a:ext cx="4998720" cy="1588"/>
          </a:xfrm>
          <a:prstGeom prst="line">
            <a:avLst/>
          </a:prstGeom>
          <a:noFill/>
          <a:ln w="12700" cap="flat" cmpd="sng" algn="ctr">
            <a:solidFill>
              <a:schemeClr val="bg2">
                <a:tint val="20000"/>
              </a:schemeClr>
            </a:solidFill>
            <a:prstDash val="solid"/>
          </a:ln>
          <a:effectLst>
            <a:outerShdw blurRad="34925" dir="2700000" algn="tl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pPr/>
              <a:t>4/5/2022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pPr/>
              <a:t>4/5/2022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Content Placeholder 28"/>
          <p:cNvSpPr>
            <a:spLocks noGrp="1"/>
          </p:cNvSpPr>
          <p:nvPr>
            <p:ph sz="quarter" idx="1"/>
          </p:nvPr>
        </p:nvSpPr>
        <p:spPr>
          <a:xfrm>
            <a:off x="609600" y="457200"/>
            <a:ext cx="8331200" cy="5715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9042400" y="1600200"/>
            <a:ext cx="2645664" cy="3733800"/>
          </a:xfrm>
        </p:spPr>
        <p:txBody>
          <a:bodyPr tIns="45720" bIns="45720" anchor="t" anchorCtr="0"/>
          <a:lstStyle>
            <a:lvl1pPr marL="0" indent="0">
              <a:lnSpc>
                <a:spcPct val="1250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31" name="Title 30"/>
          <p:cNvSpPr>
            <a:spLocks noGrp="1"/>
          </p:cNvSpPr>
          <p:nvPr>
            <p:ph type="title"/>
          </p:nvPr>
        </p:nvSpPr>
        <p:spPr>
          <a:xfrm>
            <a:off x="9042400" y="457200"/>
            <a:ext cx="2641600" cy="1066800"/>
          </a:xfrm>
        </p:spPr>
        <p:txBody>
          <a:bodyPr lIns="91440" tIns="91440" anchor="b" anchorCtr="0"/>
          <a:lstStyle>
            <a:lvl1pPr algn="l">
              <a:buNone/>
              <a:defRPr sz="1800" b="1" spc="-50" baseline="0">
                <a:ln w="3175">
                  <a:noFill/>
                </a:ln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E8D12A6-918A-48BD-8CB9-CA713993B0EA}" type="datetime1">
              <a:rPr lang="en-US" smtClean="0"/>
              <a:pPr/>
              <a:t>4/5/2022</a:t>
            </a:fld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39200" y="457200"/>
            <a:ext cx="2743200" cy="1066800"/>
          </a:xfrm>
        </p:spPr>
        <p:txBody>
          <a:bodyPr lIns="91440" tIns="91440" anchor="b" anchorCtr="0"/>
          <a:lstStyle>
            <a:lvl1pPr algn="l">
              <a:buNone/>
              <a:defRPr sz="1800" b="1" spc="-50" baseline="0">
                <a:ln w="3175">
                  <a:noFill/>
                </a:ln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09600" y="457200"/>
            <a:ext cx="8026400" cy="5562600"/>
          </a:xfrm>
          <a:solidFill>
            <a:schemeClr val="tx2">
              <a:tint val="40000"/>
            </a:schemeClr>
          </a:solidFill>
          <a:effectLst>
            <a:outerShdw blurRad="88900" sx="103000" sy="103000" algn="ctr" rotWithShape="0">
              <a:prstClr val="black">
                <a:alpha val="32000"/>
              </a:prstClr>
            </a:outerShdw>
            <a:softEdge rad="127000"/>
          </a:effectLst>
        </p:spPr>
        <p:txBody>
          <a:bodyPr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</a:lstStyle>
          <a:p>
            <a:r>
              <a:rPr kumimoji="0" lang="en-US" smtClean="0"/>
              <a:t>Click icon to add picture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39200" y="1600200"/>
            <a:ext cx="2743200" cy="4419600"/>
          </a:xfrm>
        </p:spPr>
        <p:txBody>
          <a:bodyPr anchor="t" anchorCtr="0"/>
          <a:lstStyle>
            <a:lvl1pPr marL="0" indent="0">
              <a:lnSpc>
                <a:spcPct val="125000"/>
              </a:lnSpc>
              <a:spcAft>
                <a:spcPts val="1000"/>
              </a:spcAft>
              <a:buFontTx/>
              <a:buNone/>
              <a:defRPr sz="1600" b="0">
                <a:solidFill>
                  <a:schemeClr val="tx2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8CE86-875F-4587-BCF6-FA054AFC0D53}" type="datetime1">
              <a:rPr lang="en-US" smtClean="0"/>
              <a:pPr/>
              <a:t>4/5/2022</a:t>
            </a:fld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3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>
          <a:xfrm>
            <a:off x="609600" y="1447800"/>
            <a:ext cx="10972800" cy="46783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24" name="Date Placeholder 23"/>
          <p:cNvSpPr>
            <a:spLocks noGrp="1"/>
          </p:cNvSpPr>
          <p:nvPr>
            <p:ph type="dt" sz="half" idx="2"/>
          </p:nvPr>
        </p:nvSpPr>
        <p:spPr>
          <a:xfrm>
            <a:off x="7721600" y="6203667"/>
            <a:ext cx="3454400" cy="384048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fld id="{F6FA2B21-3FCD-4721-B95C-427943F61125}" type="datetime1">
              <a:rPr lang="en-US" smtClean="0"/>
              <a:pPr/>
              <a:t>4/5/2022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2844800" y="6203667"/>
            <a:ext cx="4775200" cy="384048"/>
          </a:xfrm>
          <a:prstGeom prst="rect">
            <a:avLst/>
          </a:prstGeom>
        </p:spPr>
        <p:txBody>
          <a:bodyPr vert="horz" anchor="ctr" anchorCtr="0"/>
          <a:lstStyle>
            <a:lvl1pPr algn="r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4"/>
          </p:nvPr>
        </p:nvSpPr>
        <p:spPr>
          <a:xfrm>
            <a:off x="11214100" y="6181531"/>
            <a:ext cx="812800" cy="457200"/>
          </a:xfrm>
          <a:prstGeom prst="rect">
            <a:avLst/>
          </a:prstGeom>
          <a:noFill/>
        </p:spPr>
        <p:txBody>
          <a:bodyPr vert="horz" lIns="0" tIns="0" rIns="0" bIns="0" anchor="ctr" anchorCtr="0">
            <a:noAutofit/>
          </a:bodyPr>
          <a:lstStyle>
            <a:lvl1pPr algn="ctr" eaLnBrk="1" latinLnBrk="0" hangingPunct="1">
              <a:defRPr kumimoji="0" sz="1600" baseline="0">
                <a:solidFill>
                  <a:schemeClr val="tx2"/>
                </a:solidFill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Placeholder 4"/>
          <p:cNvSpPr>
            <a:spLocks noGrp="1"/>
          </p:cNvSpPr>
          <p:nvPr>
            <p:ph type="title"/>
          </p:nvPr>
        </p:nvSpPr>
        <p:spPr>
          <a:xfrm>
            <a:off x="609600" y="152400"/>
            <a:ext cx="10972800" cy="1219200"/>
          </a:xfrm>
          <a:prstGeom prst="rect">
            <a:avLst/>
          </a:prstGeom>
          <a:ln w="6350" cap="rnd">
            <a:noFill/>
          </a:ln>
        </p:spPr>
        <p:txBody>
          <a:bodyPr vert="horz" anchor="b" anchorCtr="0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hf sldNum="0" hdr="0" ftr="0" dt="0"/>
  <p:txStyles>
    <p:titleStyle>
      <a:lvl1pPr algn="l" rtl="0" eaLnBrk="1" latinLnBrk="0" hangingPunct="1">
        <a:spcBef>
          <a:spcPct val="0"/>
        </a:spcBef>
        <a:buNone/>
        <a:defRPr kumimoji="0" lang="en-US" sz="4200" b="0" kern="1200" spc="-100" baseline="0" dirty="0">
          <a:ln w="3200">
            <a:solidFill>
              <a:schemeClr val="bg2">
                <a:shade val="75000"/>
                <a:alpha val="25000"/>
              </a:schemeClr>
            </a:solidFill>
            <a:prstDash val="solid"/>
            <a:round/>
          </a:ln>
          <a:solidFill>
            <a:srgbClr val="F9F9F9"/>
          </a:solidFill>
          <a:effectLst>
            <a:innerShdw blurRad="50800" dist="25400" dir="13500000">
              <a:prstClr val="black">
                <a:alpha val="70000"/>
              </a:prstClr>
            </a:innerShdw>
          </a:effectLst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2"/>
        </a:buClr>
        <a:buSzPct val="8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ts val="300"/>
        </a:spcBef>
        <a:buClr>
          <a:schemeClr val="accent2">
            <a:shade val="75000"/>
          </a:schemeClr>
        </a:buClr>
        <a:buSzPct val="85000"/>
        <a:buFont typeface="Wingdings 2"/>
        <a:buChar char=""/>
        <a:defRPr kumimoji="0"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005840" indent="-228600" algn="l" rtl="0" eaLnBrk="1" latinLnBrk="0" hangingPunct="1">
        <a:spcBef>
          <a:spcPts val="300"/>
        </a:spcBef>
        <a:buClr>
          <a:schemeClr val="accent2">
            <a:shade val="50000"/>
          </a:schemeClr>
        </a:buClr>
        <a:buSzPct val="85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28600" algn="l" rtl="0" eaLnBrk="1" latinLnBrk="0" hangingPunct="1">
        <a:spcBef>
          <a:spcPts val="300"/>
        </a:spcBef>
        <a:buClr>
          <a:schemeClr val="accent2">
            <a:shade val="75000"/>
          </a:schemeClr>
        </a:buClr>
        <a:buSzPct val="85000"/>
        <a:buFont typeface="Wingdings 2" pitchFamily="18" charset="2"/>
        <a:buChar char="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rtl="0" eaLnBrk="1" latinLnBrk="0" hangingPunct="1">
        <a:spcBef>
          <a:spcPts val="340"/>
        </a:spcBef>
        <a:buClr>
          <a:schemeClr val="accent2">
            <a:shade val="75000"/>
          </a:schemeClr>
        </a:buClr>
        <a:buSzPct val="85000"/>
        <a:buFont typeface="Wingdings 2" pitchFamily="18" charset="2"/>
        <a:buChar char="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800" indent="-228600" algn="l" rtl="0" eaLnBrk="1" latinLnBrk="0" hangingPunct="1">
        <a:spcBef>
          <a:spcPts val="340"/>
        </a:spcBef>
        <a:buClr>
          <a:schemeClr val="accent2">
            <a:shade val="75000"/>
          </a:schemeClr>
        </a:buClr>
        <a:buSzPct val="85000"/>
        <a:buFont typeface="Wingdings 2" pitchFamily="18" charset="2"/>
        <a:buChar char="?"/>
        <a:defRPr kumimoji="0"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011680" indent="-182880" algn="l" rtl="0" eaLnBrk="1" latinLnBrk="0" hangingPunct="1">
        <a:spcBef>
          <a:spcPts val="340"/>
        </a:spcBef>
        <a:buClr>
          <a:schemeClr val="accent2">
            <a:shade val="75000"/>
          </a:schemeClr>
        </a:buClr>
        <a:buSzPct val="85000"/>
        <a:buFont typeface="Wingdings 2" pitchFamily="18" charset="2"/>
        <a:buChar char="?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ts val="340"/>
        </a:spcBef>
        <a:buClr>
          <a:schemeClr val="accent2">
            <a:shade val="75000"/>
          </a:schemeClr>
        </a:buClr>
        <a:buSzPct val="85000"/>
        <a:buFont typeface="Wingdings 2" pitchFamily="18" charset="2"/>
        <a:buChar char="?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560320" indent="-182880" algn="l" rtl="0" eaLnBrk="1" latinLnBrk="0" hangingPunct="1">
        <a:spcBef>
          <a:spcPts val="340"/>
        </a:spcBef>
        <a:buClr>
          <a:schemeClr val="accent2">
            <a:shade val="75000"/>
          </a:schemeClr>
        </a:buClr>
        <a:buSzPct val="85000"/>
        <a:buFont typeface="Wingdings 2" pitchFamily="18" charset="2"/>
        <a:buChar char="?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hyperlink" Target="http://www.angular.io/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451100" y="0"/>
            <a:ext cx="10972800" cy="121920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HOSPITAL MANAGEMENT: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2571750" y="1435100"/>
            <a:ext cx="7410450" cy="4940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66700"/>
            <a:ext cx="10972800" cy="1219200"/>
          </a:xfrm>
        </p:spPr>
        <p:txBody>
          <a:bodyPr>
            <a:normAutofit/>
          </a:bodyPr>
          <a:lstStyle/>
          <a:p>
            <a:r>
              <a:rPr lang="en-I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PATIENT MODULE</a:t>
            </a:r>
          </a:p>
        </p:txBody>
      </p:sp>
      <p:sp>
        <p:nvSpPr>
          <p:cNvPr id="3" name="Rectangle 2"/>
          <p:cNvSpPr/>
          <p:nvPr/>
        </p:nvSpPr>
        <p:spPr>
          <a:xfrm>
            <a:off x="963155" y="2198354"/>
            <a:ext cx="9659155" cy="286232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Patient can Login and </a:t>
            </a:r>
            <a:r>
              <a:rPr lang="en-I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SignUp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Patient can see the Doctor List </a:t>
            </a:r>
          </a:p>
          <a:p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Patient can Register the Appointment.</a:t>
            </a:r>
          </a:p>
          <a:p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Patient can fill the form of Discharge Appointment</a:t>
            </a:r>
          </a:p>
          <a:p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Patient can give the Feedback to the Doctor</a:t>
            </a:r>
          </a:p>
        </p:txBody>
      </p:sp>
    </p:spTree>
    <p:extLst>
      <p:ext uri="{BB962C8B-B14F-4D97-AF65-F5344CB8AC3E}">
        <p14:creationId xmlns="" xmlns:p14="http://schemas.microsoft.com/office/powerpoint/2010/main" val="21967710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F53912E0-D035-462A-84E0-F14FB78613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9000" y="1625600"/>
            <a:ext cx="10972800" cy="4572000"/>
          </a:xfr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fontAlgn="base"/>
            <a:r>
              <a:rPr lang="en-US" b="1" dirty="0" smtClean="0"/>
              <a:t>Time-saving Technology</a:t>
            </a:r>
          </a:p>
          <a:p>
            <a:pPr fontAlgn="base"/>
            <a:r>
              <a:rPr lang="en-US" b="1" dirty="0" smtClean="0"/>
              <a:t>Improved Efficiency by avoiding human errors</a:t>
            </a:r>
          </a:p>
          <a:p>
            <a:pPr fontAlgn="base"/>
            <a:r>
              <a:rPr lang="en-US" b="1" dirty="0" smtClean="0"/>
              <a:t>Reduces scope for Error</a:t>
            </a:r>
          </a:p>
          <a:p>
            <a:pPr fontAlgn="base"/>
            <a:r>
              <a:rPr lang="en-US" b="1" dirty="0" smtClean="0"/>
              <a:t>Data security and correct data retrieval made possible</a:t>
            </a:r>
          </a:p>
          <a:p>
            <a:pPr fontAlgn="base"/>
            <a:r>
              <a:rPr lang="en-US" b="1" dirty="0" smtClean="0"/>
              <a:t>Cost effective and easily manageable</a:t>
            </a:r>
          </a:p>
          <a:p>
            <a:pPr fontAlgn="base"/>
            <a:r>
              <a:rPr lang="en-US" b="1" dirty="0" smtClean="0"/>
              <a:t>Easy access to patient data with correct patient history</a:t>
            </a:r>
          </a:p>
          <a:p>
            <a:pPr fontAlgn="base"/>
            <a:r>
              <a:rPr lang="en-US" b="1" dirty="0" smtClean="0"/>
              <a:t>Improved patient care made possible</a:t>
            </a:r>
          </a:p>
          <a:p>
            <a:pPr fontAlgn="base"/>
            <a:r>
              <a:rPr lang="en-US" b="1" dirty="0" smtClean="0"/>
              <a:t>Easy monitoring of supplies in inventory</a:t>
            </a:r>
            <a:endParaRPr lang="en-US" b="1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FE715C75-E8A2-4E82-BF7D-27B617ECAC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5100"/>
            <a:ext cx="10972800" cy="1219200"/>
          </a:xfrm>
        </p:spPr>
        <p:txBody>
          <a:bodyPr>
            <a:normAutofit/>
          </a:bodyPr>
          <a:lstStyle/>
          <a:p>
            <a:r>
              <a:rPr lang="en-IN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Advantages </a:t>
            </a:r>
            <a:r>
              <a:rPr lang="en-IN" sz="4000" dirty="0">
                <a:solidFill>
                  <a:schemeClr val="bg1"/>
                </a:solidFill>
              </a:rPr>
              <a:t>:</a:t>
            </a:r>
          </a:p>
        </p:txBody>
      </p:sp>
    </p:spTree>
    <p:extLst>
      <p:ext uri="{BB962C8B-B14F-4D97-AF65-F5344CB8AC3E}">
        <p14:creationId xmlns="" xmlns:p14="http://schemas.microsoft.com/office/powerpoint/2010/main" val="27297819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2B623711-3B89-47DE-B4AA-D764465C85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52600"/>
            <a:ext cx="10972800" cy="4572000"/>
          </a:xfr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Lack of employment is another such thing. The chances of employment usually become less with the automation of the system.</a:t>
            </a:r>
          </a:p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 is more expensive for the hospital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b="0" i="0" dirty="0"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C2186B50-738B-4B34-BD23-EA70B1032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6600" y="152400"/>
            <a:ext cx="10972800" cy="1219200"/>
          </a:xfrm>
        </p:spPr>
        <p:txBody>
          <a:bodyPr/>
          <a:lstStyle/>
          <a:p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Disadvantages:</a:t>
            </a:r>
          </a:p>
        </p:txBody>
      </p:sp>
    </p:spTree>
    <p:extLst>
      <p:ext uri="{BB962C8B-B14F-4D97-AF65-F5344CB8AC3E}">
        <p14:creationId xmlns="" xmlns:p14="http://schemas.microsoft.com/office/powerpoint/2010/main" val="19163008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EE1E842F-9FB0-4C0D-94DE-F0AEDEEC21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3"/>
            <a:ext cx="3196621" cy="2619767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GB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Front End</a:t>
            </a:r>
            <a:endParaRPr lang="en-GB" sz="1800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r>
              <a:rPr lang="en-GB" sz="1800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Angular</a:t>
            </a:r>
          </a:p>
          <a:p>
            <a:pPr lvl="1">
              <a:lnSpc>
                <a:spcPct val="150000"/>
              </a:lnSpc>
            </a:pPr>
            <a:r>
              <a:rPr lang="en-GB" sz="1800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Html</a:t>
            </a:r>
            <a:endParaRPr lang="en-GB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r>
              <a:rPr lang="en-GB" sz="1800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CSS</a:t>
            </a:r>
            <a:endParaRPr lang="en-GB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r>
              <a:rPr lang="en-GB" sz="1800" dirty="0" smtClean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BOOTSTRAP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07395C61-6184-4F8D-9415-21B246A23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TOOLS AND LANGUAGE </a:t>
            </a:r>
            <a:r>
              <a:rPr lang="en-IN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USED :</a:t>
            </a:r>
            <a:r>
              <a:rPr lang="en-IN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IN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226467E6-C9C5-42B3-9FC7-506D6DE234E8}"/>
              </a:ext>
            </a:extLst>
          </p:cNvPr>
          <p:cNvSpPr txBox="1"/>
          <p:nvPr/>
        </p:nvSpPr>
        <p:spPr>
          <a:xfrm>
            <a:off x="6443663" y="2053831"/>
            <a:ext cx="3538537" cy="218521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q"/>
              <a:tabLst/>
              <a:defRPr/>
            </a:pPr>
            <a:r>
              <a:rPr kumimoji="0" lang="en-GB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Back End</a:t>
            </a:r>
          </a:p>
          <a:p>
            <a:pPr marL="742950" lvl="1" indent="-285750">
              <a:lnSpc>
                <a:spcPct val="15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r>
              <a:rPr kumimoji="0" lang="en-GB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MySQL Server</a:t>
            </a:r>
          </a:p>
          <a:p>
            <a:pPr marL="742950" lvl="1" indent="-285750">
              <a:lnSpc>
                <a:spcPct val="15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Spring Tool Suite</a:t>
            </a:r>
          </a:p>
          <a:p>
            <a:pPr marL="742950" lvl="1" indent="-285750">
              <a:lnSpc>
                <a:spcPct val="15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Postman API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7153913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5969B594-863F-4153-BABD-A92EC2410B14}"/>
              </a:ext>
            </a:extLst>
          </p:cNvPr>
          <p:cNvSpPr>
            <a:spLocks noGrp="1"/>
          </p:cNvSpPr>
          <p:nvPr>
            <p:ph idx="1"/>
          </p:nvPr>
        </p:nvSpPr>
        <p:spPr/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GB" sz="2100" b="1" dirty="0">
                <a:solidFill>
                  <a:schemeClr val="tx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The Basic System Requirements for Running this project are listed below:</a:t>
            </a:r>
            <a:endParaRPr lang="en-GB" sz="2000" b="1" dirty="0">
              <a:solidFill>
                <a:schemeClr val="tx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GB" sz="21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Visual studio,</a:t>
            </a:r>
            <a:r>
              <a:rPr lang="en-GB" sz="2100" b="1" dirty="0">
                <a:solidFill>
                  <a:schemeClr val="tx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STS, Postman and MySql to be installed to the system</a:t>
            </a: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GB" sz="21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 GB</a:t>
            </a:r>
            <a:r>
              <a:rPr lang="en-GB" sz="2100" b="1" dirty="0">
                <a:solidFill>
                  <a:schemeClr val="tx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Random Access Memory</a:t>
            </a: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GB" sz="2100" b="1" dirty="0">
                <a:solidFill>
                  <a:schemeClr val="tx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200 MB of Free Space on Hard Disk</a:t>
            </a: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GB" sz="2100" b="1" dirty="0">
                <a:solidFill>
                  <a:schemeClr val="tx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Microsoft Windows 8,10,11 or Linux or Equivalent OS</a:t>
            </a: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GB" sz="2100" b="1" dirty="0">
                <a:solidFill>
                  <a:schemeClr val="tx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Web Browser (Microsoft Edge, Google Chrome)</a:t>
            </a:r>
          </a:p>
          <a:p>
            <a:endParaRPr lang="en-IN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888CAEF8-8800-4DA1-A4AE-5EEB6DF7F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 </a:t>
            </a:r>
            <a:r>
              <a:rPr lang="en-IN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REQUIREMENTS :</a:t>
            </a:r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5402506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5F3DB64D-7673-4C5A-9292-FEA3C3CF16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6000" y="2015732"/>
            <a:ext cx="2472267" cy="3450613"/>
          </a:xfr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GB" dirty="0">
                <a:solidFill>
                  <a:schemeClr val="tx1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Admin</a:t>
            </a:r>
          </a:p>
          <a:p>
            <a:pPr lvl="1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GB" sz="1800" b="1" dirty="0">
                <a:solidFill>
                  <a:schemeClr val="accent2">
                    <a:lumMod val="60000"/>
                    <a:lumOff val="40000"/>
                  </a:schemeClr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Login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GB" sz="1800" b="1" dirty="0">
                <a:solidFill>
                  <a:schemeClr val="accent2">
                    <a:lumMod val="60000"/>
                    <a:lumOff val="40000"/>
                  </a:schemeClr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Create Admin Account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GB" sz="1800" b="1" dirty="0">
                <a:solidFill>
                  <a:schemeClr val="accent2">
                    <a:lumMod val="60000"/>
                    <a:lumOff val="40000"/>
                  </a:schemeClr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Doctor List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GB" sz="1800" b="1" dirty="0">
                <a:solidFill>
                  <a:schemeClr val="accent2">
                    <a:lumMod val="60000"/>
                    <a:lumOff val="40000"/>
                  </a:schemeClr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Patient List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GB" sz="1800" b="1" dirty="0">
                <a:solidFill>
                  <a:schemeClr val="accent2">
                    <a:lumMod val="60000"/>
                    <a:lumOff val="40000"/>
                  </a:schemeClr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Feedback</a:t>
            </a:r>
          </a:p>
          <a:p>
            <a:pPr marL="742950" lvl="1" indent="-285750" algn="l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en-GB" sz="1800" dirty="0">
              <a:solidFill>
                <a:schemeClr val="tx1"/>
              </a:solidFill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endParaRPr lang="en-IN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19FB8F20-563D-45F3-B38A-59384F8FF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>
                <a:solidFill>
                  <a:schemeClr val="bg1"/>
                </a:solidFill>
              </a:rPr>
              <a:t>Features </a:t>
            </a:r>
            <a:r>
              <a:rPr lang="en-IN" dirty="0" smtClean="0">
                <a:solidFill>
                  <a:schemeClr val="bg1"/>
                </a:solidFill>
              </a:rPr>
              <a:t>available :</a:t>
            </a:r>
            <a:r>
              <a:rPr lang="en-IN" dirty="0">
                <a:solidFill>
                  <a:schemeClr val="bg1"/>
                </a:solidFill>
              </a:rPr>
              <a:t/>
            </a:r>
            <a:br>
              <a:rPr lang="en-IN" dirty="0">
                <a:solidFill>
                  <a:schemeClr val="bg1"/>
                </a:solidFill>
              </a:rPr>
            </a:b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0CDD89A9-F227-4CC6-ADB9-3B71C70A66B3}"/>
              </a:ext>
            </a:extLst>
          </p:cNvPr>
          <p:cNvSpPr txBox="1"/>
          <p:nvPr/>
        </p:nvSpPr>
        <p:spPr>
          <a:xfrm>
            <a:off x="4043083" y="2072276"/>
            <a:ext cx="2687917" cy="322652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q"/>
              <a:tabLst/>
              <a:defRPr/>
            </a:pPr>
            <a:r>
              <a:rPr lang="en-GB" dirty="0">
                <a:ea typeface="Arial Unicode MS" panose="020B0604020202020204" pitchFamily="34" charset="-128"/>
                <a:cs typeface="Arial Unicode MS" panose="020B0604020202020204" pitchFamily="34" charset="-128"/>
              </a:rPr>
              <a:t>Doctor</a:t>
            </a:r>
          </a:p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tabLst/>
              <a:defRPr/>
            </a:pPr>
            <a:r>
              <a:rPr lang="en-GB" dirty="0">
                <a:solidFill>
                  <a:schemeClr val="tx1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GB" dirty="0" smtClean="0">
                <a:solidFill>
                  <a:schemeClr val="tx1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   </a:t>
            </a:r>
            <a:r>
              <a:rPr kumimoji="0" lang="en-GB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kumimoji="0" lang="en-GB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Signup</a:t>
            </a:r>
            <a:endParaRPr lang="en-GB" b="1" dirty="0">
              <a:solidFill>
                <a:schemeClr val="bg1"/>
              </a:solidFill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Ø"/>
              <a:tabLst/>
              <a:defRPr/>
            </a:pPr>
            <a:r>
              <a:rPr lang="en-GB" b="1" dirty="0">
                <a:solidFill>
                  <a:schemeClr val="bg1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Login</a:t>
            </a:r>
          </a:p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Ø"/>
              <a:tabLst/>
              <a:defRPr/>
            </a:pPr>
            <a:r>
              <a:rPr lang="en-GB" b="1" dirty="0">
                <a:solidFill>
                  <a:schemeClr val="bg1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Appointment list</a:t>
            </a:r>
          </a:p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Ø"/>
              <a:tabLst/>
              <a:defRPr/>
            </a:pPr>
            <a:r>
              <a:rPr lang="en-GB" b="1" dirty="0">
                <a:solidFill>
                  <a:schemeClr val="bg1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Discharged list</a:t>
            </a:r>
          </a:p>
          <a:p>
            <a:pPr marL="742950" lvl="1" indent="-285750">
              <a:lnSpc>
                <a:spcPct val="15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q"/>
              <a:defRPr/>
            </a:pPr>
            <a:endParaRPr kumimoji="0" lang="en-GB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147EEC93-6CE3-43C3-82D1-4C7ECC82C18E}"/>
              </a:ext>
            </a:extLst>
          </p:cNvPr>
          <p:cNvSpPr txBox="1"/>
          <p:nvPr/>
        </p:nvSpPr>
        <p:spPr>
          <a:xfrm>
            <a:off x="7433733" y="1803401"/>
            <a:ext cx="2844800" cy="431400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q"/>
              <a:tabLst/>
              <a:defRPr/>
            </a:pPr>
            <a:r>
              <a:rPr lang="en-GB" dirty="0" err="1">
                <a:ea typeface="Arial Unicode MS" panose="020B0604020202020204" pitchFamily="34" charset="-128"/>
                <a:cs typeface="Arial Unicode MS" panose="020B0604020202020204" pitchFamily="34" charset="-128"/>
              </a:rPr>
              <a:t>patientSignup</a:t>
            </a:r>
            <a:endParaRPr lang="en-GB" dirty="0"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742950" lvl="1" indent="-285750">
              <a:lnSpc>
                <a:spcPct val="15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Ø"/>
            </a:pPr>
            <a:r>
              <a:rPr lang="en-GB" dirty="0">
                <a:ea typeface="Arial Unicode MS" panose="020B0604020202020204" pitchFamily="34" charset="-128"/>
                <a:cs typeface="Arial Unicode MS" panose="020B0604020202020204" pitchFamily="34" charset="-128"/>
              </a:rPr>
              <a:t>Login</a:t>
            </a:r>
          </a:p>
          <a:p>
            <a:pPr marL="742950" lvl="1" indent="-285750">
              <a:lnSpc>
                <a:spcPct val="15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Ø"/>
            </a:pPr>
            <a:r>
              <a:rPr lang="en-GB" dirty="0">
                <a:ea typeface="Arial Unicode MS" panose="020B0604020202020204" pitchFamily="34" charset="-128"/>
                <a:cs typeface="Arial Unicode MS" panose="020B0604020202020204" pitchFamily="34" charset="-128"/>
              </a:rPr>
              <a:t>Doctor details</a:t>
            </a:r>
          </a:p>
          <a:p>
            <a:pPr marL="742950" lvl="1" indent="-285750">
              <a:lnSpc>
                <a:spcPct val="15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Ø"/>
            </a:pPr>
            <a:r>
              <a:rPr lang="en-GB" dirty="0">
                <a:ea typeface="Arial Unicode MS" panose="020B0604020202020204" pitchFamily="34" charset="-128"/>
                <a:cs typeface="Arial Unicode MS" panose="020B0604020202020204" pitchFamily="34" charset="-128"/>
              </a:rPr>
              <a:t>Discharge form</a:t>
            </a:r>
          </a:p>
          <a:p>
            <a:pPr marL="742950" lvl="1" indent="-285750">
              <a:lnSpc>
                <a:spcPct val="15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Ø"/>
            </a:pPr>
            <a:r>
              <a:rPr lang="en-GB" dirty="0">
                <a:ea typeface="Arial Unicode MS" panose="020B0604020202020204" pitchFamily="34" charset="-128"/>
                <a:cs typeface="Arial Unicode MS" panose="020B0604020202020204" pitchFamily="34" charset="-128"/>
              </a:rPr>
              <a:t>Appointment </a:t>
            </a:r>
            <a:endParaRPr lang="en-GB" dirty="0" smtClean="0"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742950" lvl="1" indent="-285750">
              <a:lnSpc>
                <a:spcPct val="15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Ø"/>
            </a:pPr>
            <a:r>
              <a:rPr lang="en-GB" dirty="0" smtClean="0">
                <a:ea typeface="Arial Unicode MS" panose="020B0604020202020204" pitchFamily="34" charset="-128"/>
                <a:cs typeface="Arial Unicode MS" panose="020B0604020202020204" pitchFamily="34" charset="-128"/>
              </a:rPr>
              <a:t>registration</a:t>
            </a:r>
            <a:endParaRPr lang="en-GB" dirty="0"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742950" lvl="1" indent="-285750">
              <a:lnSpc>
                <a:spcPct val="15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q"/>
            </a:pPr>
            <a:endParaRPr lang="en-GB" dirty="0"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742950" lvl="1" indent="-285750">
              <a:lnSpc>
                <a:spcPct val="15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q"/>
            </a:pPr>
            <a:endParaRPr lang="en-GB" dirty="0"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7725806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="" xmlns:a16="http://schemas.microsoft.com/office/drawing/2014/main" id="{9CD672F9-7C7F-422C-B27D-0DD372BC82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18212" y="939799"/>
            <a:ext cx="5447888" cy="5330397"/>
          </a:xfr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DD4FCEE9-2658-42A1-AF48-535CF70737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-304800"/>
            <a:ext cx="10972800" cy="1219200"/>
          </a:xfrm>
        </p:spPr>
        <p:txBody>
          <a:bodyPr/>
          <a:lstStyle/>
          <a:p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 </a:t>
            </a:r>
            <a:r>
              <a:rPr lang="en-IN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flow :</a:t>
            </a:r>
            <a:endParaRPr lang="en-IN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1470776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ss1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80715" y="1193799"/>
            <a:ext cx="9692085" cy="5449137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84200" y="-165100"/>
            <a:ext cx="10972800" cy="121920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Home Page :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Screenshot 2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83915" y="1320800"/>
            <a:ext cx="9103287" cy="5118100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96900" y="0"/>
            <a:ext cx="10972800" cy="121920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Admin signup :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Screenshot 3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2015" y="1380135"/>
            <a:ext cx="9133285" cy="5134965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87400" y="0"/>
            <a:ext cx="10972800" cy="121920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Admin login :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BFF4CCE4-9DD2-4C34-99FE-C14D7A0766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5479" y="6016414"/>
            <a:ext cx="45719" cy="45719"/>
          </a:xfr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marL="0" indent="0">
              <a:buNone/>
            </a:pPr>
            <a:endParaRPr lang="en-IN" sz="1600" b="1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sz="1600" b="1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sz="1600" b="1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62502F36-2B18-457B-B4D4-244768DC1C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2779" y="317685"/>
            <a:ext cx="5889021" cy="587135"/>
          </a:xfr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>
            <a:normAutofit fontScale="90000"/>
          </a:bodyPr>
          <a:lstStyle/>
          <a:p>
            <a:r>
              <a:rPr lang="en-I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Project Members(Group 3)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914400" y="1309787"/>
            <a:ext cx="9232900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Dhananjaya</a:t>
            </a:r>
            <a:r>
              <a:rPr lang="en-IN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K S                                  2489437</a:t>
            </a:r>
          </a:p>
          <a:p>
            <a:endParaRPr lang="en-IN" b="1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Durre</a:t>
            </a:r>
            <a:r>
              <a:rPr lang="en-IN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Afshan</a:t>
            </a:r>
            <a:r>
              <a:rPr lang="en-IN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2489555</a:t>
            </a:r>
          </a:p>
          <a:p>
            <a:r>
              <a:rPr lang="en-IN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IN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 K </a:t>
            </a:r>
            <a:r>
              <a:rPr lang="en-IN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Pallavi</a:t>
            </a:r>
            <a:r>
              <a:rPr lang="en-IN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2488144</a:t>
            </a:r>
          </a:p>
          <a:p>
            <a:endParaRPr lang="en-IN" b="1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 S </a:t>
            </a:r>
            <a:r>
              <a:rPr lang="en-IN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Dheeraj</a:t>
            </a:r>
            <a:r>
              <a:rPr lang="en-IN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2489411</a:t>
            </a:r>
          </a:p>
          <a:p>
            <a:endParaRPr lang="en-IN" b="1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Gauri</a:t>
            </a:r>
            <a:r>
              <a:rPr lang="en-IN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Ramesharao</a:t>
            </a:r>
            <a:r>
              <a:rPr lang="en-IN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khasale</a:t>
            </a:r>
            <a:r>
              <a:rPr lang="en-IN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2489421         </a:t>
            </a:r>
          </a:p>
          <a:p>
            <a:endParaRPr lang="en-IN" b="1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Gollena</a:t>
            </a:r>
            <a:r>
              <a:rPr lang="en-IN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Ashish</a:t>
            </a:r>
            <a:r>
              <a:rPr lang="en-IN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	                              2489168</a:t>
            </a:r>
          </a:p>
          <a:p>
            <a:endParaRPr lang="en-IN" b="1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Gorla</a:t>
            </a:r>
            <a:r>
              <a:rPr lang="en-IN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Sreevani</a:t>
            </a:r>
            <a:r>
              <a:rPr lang="en-IN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                              2488987</a:t>
            </a:r>
          </a:p>
          <a:p>
            <a:endParaRPr lang="en-IN" b="1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Goutham</a:t>
            </a:r>
            <a:r>
              <a:rPr lang="en-IN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 		                              2489275</a:t>
            </a:r>
          </a:p>
          <a:p>
            <a:r>
              <a:rPr lang="en-IN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IN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Gurram</a:t>
            </a:r>
            <a:r>
              <a:rPr lang="en-IN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Purna</a:t>
            </a:r>
            <a:r>
              <a:rPr lang="en-IN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chander</a:t>
            </a:r>
            <a:r>
              <a:rPr lang="en-IN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              2489366</a:t>
            </a:r>
          </a:p>
          <a:p>
            <a:endParaRPr lang="en-IN" b="1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Guruvishnu</a:t>
            </a:r>
            <a:r>
              <a:rPr lang="en-IN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		                              2487684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5094070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dmin page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4544" y="381000"/>
            <a:ext cx="10865213" cy="6108700"/>
          </a:xfr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Screenshot 4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87501" y="1017228"/>
            <a:ext cx="9891712" cy="5561372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71500" y="-241300"/>
            <a:ext cx="10972800" cy="121920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Doctors List :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Screenshot 5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09700" y="1175243"/>
            <a:ext cx="9407359" cy="5289057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09600" y="-203200"/>
            <a:ext cx="10972800" cy="121920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Patient List :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69900" y="-304800"/>
            <a:ext cx="10972800" cy="121920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Feedback list :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Content Placeholder 5" descr="Screenshot 21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92388" y="939800"/>
            <a:ext cx="10092267" cy="5676900"/>
          </a:xfr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Screenshot7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9800" y="1079500"/>
            <a:ext cx="9880467" cy="5555050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58800" y="-355600"/>
            <a:ext cx="10972800" cy="121920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Doctor signup :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Screenshot 6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4785" y="812800"/>
            <a:ext cx="10196116" cy="5732516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09600" y="-431800"/>
            <a:ext cx="10972800" cy="121920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Doctor Login :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Screenshot 9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5775" y="279400"/>
            <a:ext cx="10885025" cy="6119838"/>
          </a:xfr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Screenshot 10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1400" y="1138649"/>
            <a:ext cx="10172700" cy="5719351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09600" y="-266700"/>
            <a:ext cx="10972800" cy="121920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Appointment List :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Screenshot 11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74315" y="1085765"/>
            <a:ext cx="9996885" cy="5620504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84200" y="-241300"/>
            <a:ext cx="10972800" cy="121920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Discharge List :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Screenshot 13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3900" y="1081713"/>
            <a:ext cx="9855199" cy="5540844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09600" y="-203200"/>
            <a:ext cx="10972800" cy="121920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Patient signup :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687771E5-C03A-453F-880C-51FB3B0582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8162" y="1568334"/>
            <a:ext cx="9716538" cy="4921366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>
            <a:normAutofit fontScale="25000" lnSpcReduction="20000"/>
          </a:bodyPr>
          <a:lstStyle/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r>
              <a:rPr lang="en-GB" sz="7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GB" sz="72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Why do we use </a:t>
            </a:r>
            <a:r>
              <a:rPr lang="en-GB" sz="7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hospital management system </a:t>
            </a:r>
            <a:r>
              <a:rPr lang="en-GB" sz="72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r>
              <a:rPr lang="en-GB" sz="72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Objectives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IN" sz="72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Modules of hospital management system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IN" sz="72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Advantages and disadvantages.</a:t>
            </a:r>
            <a:endParaRPr lang="en-GB" sz="7200" b="1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r>
              <a:rPr lang="en-GB" sz="72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Tools </a:t>
            </a:r>
            <a:r>
              <a:rPr lang="en-GB" sz="7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&amp; languages used</a:t>
            </a:r>
          </a:p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r>
              <a:rPr lang="en-GB" sz="7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 Requirements</a:t>
            </a:r>
          </a:p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r>
              <a:rPr lang="en-GB" sz="7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 Flow</a:t>
            </a:r>
          </a:p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r>
              <a:rPr lang="en-GB" sz="7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Features Available</a:t>
            </a:r>
          </a:p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r>
              <a:rPr lang="en-GB" sz="7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Future Scope &amp; Improvement</a:t>
            </a:r>
          </a:p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r>
              <a:rPr lang="en-GB" sz="7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  <a:p>
            <a:endParaRPr lang="en-IN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EB873C22-35CE-4633-BAE0-2CDE69D4F9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4379" y="436220"/>
            <a:ext cx="9603275" cy="831098"/>
          </a:xfrm>
        </p:spPr>
        <p:txBody>
          <a:bodyPr>
            <a:normAutofit fontScale="90000"/>
          </a:bodyPr>
          <a:lstStyle/>
          <a:p>
            <a:r>
              <a:rPr lang="en-IN" dirty="0"/>
              <a:t/>
            </a:r>
            <a:br>
              <a:rPr lang="en-IN" dirty="0"/>
            </a:br>
            <a:r>
              <a:rPr lang="en-IN" dirty="0"/>
              <a:t/>
            </a:r>
            <a:br>
              <a:rPr lang="en-IN" dirty="0"/>
            </a:br>
            <a:r>
              <a:rPr lang="en-IN" i="1" dirty="0" smtClean="0">
                <a:latin typeface="Algerian" pitchFamily="82" charset="0"/>
              </a:rPr>
              <a:t> </a:t>
            </a:r>
            <a:r>
              <a:rPr lang="en-IN" dirty="0" smtClean="0">
                <a:solidFill>
                  <a:schemeClr val="bg1"/>
                </a:solidFill>
                <a:latin typeface="Algerian" pitchFamily="82" charset="0"/>
              </a:rPr>
              <a:t>Contents:</a:t>
            </a: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945570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Screenshot 12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0600" y="1033963"/>
            <a:ext cx="10045699" cy="5647948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08000" y="-241300"/>
            <a:ext cx="10972800" cy="121920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Patient Login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Screenshot 14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9684" y="393700"/>
            <a:ext cx="10548971" cy="5930900"/>
          </a:xfr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Screenshot 15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9855" y="241300"/>
            <a:ext cx="11023336" cy="6197600"/>
          </a:xfr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Screenshot 16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2414" y="1031136"/>
            <a:ext cx="10047685" cy="5649064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92016" y="-240323"/>
            <a:ext cx="10972800" cy="1219200"/>
          </a:xfrm>
        </p:spPr>
        <p:txBody>
          <a:bodyPr/>
          <a:lstStyle/>
          <a:p>
            <a:r>
              <a:rPr b="1" dirty="0" smtClean="0">
                <a:solidFill>
                  <a:schemeClr val="bg2">
                    <a:lumMod val="50000"/>
                  </a:schemeClr>
                </a:solidFill>
              </a:rPr>
              <a:t>Register Appointment module:</a:t>
            </a:r>
            <a:endParaRPr lang="en-US" b="1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95300" y="-254000"/>
            <a:ext cx="10972800" cy="1219200"/>
          </a:xfrm>
        </p:spPr>
        <p:txBody>
          <a:bodyPr/>
          <a:lstStyle/>
          <a:p>
            <a:r>
              <a:rPr dirty="0" smtClean="0">
                <a:solidFill>
                  <a:schemeClr val="bg1"/>
                </a:solidFill>
              </a:rPr>
              <a:t>Discharge Form: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Content Placeholder 5" descr="Screenshot 17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6600" y="1078255"/>
            <a:ext cx="10033000" cy="5640808"/>
          </a:xfr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discharge form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2200" y="1397001"/>
            <a:ext cx="9067800" cy="5098148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Generate Invoice :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A6EEE12-71E8-4271-9C47-1012EA1791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6900" y="0"/>
            <a:ext cx="10972800" cy="1219200"/>
          </a:xfrm>
        </p:spPr>
        <p:txBody>
          <a:bodyPr>
            <a:normAutofit/>
          </a:bodyPr>
          <a:lstStyle/>
          <a:p>
            <a:r>
              <a:rPr lang="en-IN" sz="3200" u="sng" dirty="0" smtClean="0">
                <a:solidFill>
                  <a:schemeClr val="bg1"/>
                </a:solidFill>
              </a:rPr>
              <a:t>Feedback:</a:t>
            </a:r>
            <a:r>
              <a:rPr lang="en-IN" sz="1400" u="sng" dirty="0">
                <a:solidFill>
                  <a:schemeClr val="bg1"/>
                </a:solidFill>
              </a:rPr>
              <a:t/>
            </a:r>
            <a:br>
              <a:rPr lang="en-IN" sz="1400" u="sng" dirty="0">
                <a:solidFill>
                  <a:schemeClr val="bg1"/>
                </a:solidFill>
              </a:rPr>
            </a:br>
            <a:endParaRPr lang="en-IN" sz="1400" u="sng" dirty="0">
              <a:solidFill>
                <a:schemeClr val="bg1"/>
              </a:solidFill>
            </a:endParaRPr>
          </a:p>
        </p:txBody>
      </p:sp>
      <p:pic>
        <p:nvPicPr>
          <p:cNvPr id="5" name="Content Placeholder 4" descr="Screenshot 20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6715" y="1308099"/>
            <a:ext cx="9692085" cy="5449137"/>
          </a:xfrm>
        </p:spPr>
      </p:pic>
    </p:spTree>
    <p:extLst>
      <p:ext uri="{BB962C8B-B14F-4D97-AF65-F5344CB8AC3E}">
        <p14:creationId xmlns="" xmlns:p14="http://schemas.microsoft.com/office/powerpoint/2010/main" val="354333156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8E165690-1B58-46C4-9ACF-3BC418A6EC91}"/>
              </a:ext>
            </a:extLst>
          </p:cNvPr>
          <p:cNvSpPr/>
          <p:nvPr/>
        </p:nvSpPr>
        <p:spPr>
          <a:xfrm>
            <a:off x="685800" y="485531"/>
            <a:ext cx="2933700" cy="60666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3200" b="1" dirty="0" err="1" smtClean="0">
                <a:solidFill>
                  <a:schemeClr val="bg1"/>
                </a:solidFill>
              </a:rPr>
              <a:t>ContactUs</a:t>
            </a:r>
            <a:r>
              <a:rPr lang="en-IN" sz="3200" b="1" dirty="0" smtClean="0">
                <a:solidFill>
                  <a:schemeClr val="bg1"/>
                </a:solidFill>
              </a:rPr>
              <a:t>:</a:t>
            </a:r>
            <a:endParaRPr lang="en-IN" sz="3200" b="1" dirty="0">
              <a:solidFill>
                <a:schemeClr val="bg1"/>
              </a:solidFill>
            </a:endParaRPr>
          </a:p>
        </p:txBody>
      </p:sp>
      <p:pic>
        <p:nvPicPr>
          <p:cNvPr id="6" name="Content Placeholder 5" descr="Screenshot 19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5000" y="1498599"/>
            <a:ext cx="8953499" cy="5033885"/>
          </a:xfrm>
        </p:spPr>
      </p:pic>
    </p:spTree>
    <p:extLst>
      <p:ext uri="{BB962C8B-B14F-4D97-AF65-F5344CB8AC3E}">
        <p14:creationId xmlns="" xmlns:p14="http://schemas.microsoft.com/office/powerpoint/2010/main" val="41323987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81441126-CC3F-4EA2-9DDF-0ED46B24B327}"/>
              </a:ext>
            </a:extLst>
          </p:cNvPr>
          <p:cNvSpPr>
            <a:spLocks noGrp="1"/>
          </p:cNvSpPr>
          <p:nvPr>
            <p:ph idx="1"/>
          </p:nvPr>
        </p:nvSpPr>
        <p:spPr/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b="1" i="0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Hospitality is one of the fastest growing industries in the world today.</a:t>
            </a:r>
            <a:endParaRPr lang="en-IN" b="1" dirty="0">
              <a:solidFill>
                <a:schemeClr val="accent2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proposed system is Hospital Management System, the system include more facilities like pharmacy system for the stock details of medicines in  the pharmacy.</a:t>
            </a:r>
          </a:p>
          <a:p>
            <a:r>
              <a:rPr lang="en-IN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They providing such features enable the users to include more comments into the system.</a:t>
            </a: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9C873384-9AE9-47DE-AF9A-95DBC0BA3D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Future scope &amp; </a:t>
            </a:r>
            <a:r>
              <a:rPr lang="en-GB" sz="32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Improvements :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80729632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01259DE1-969F-41D7-AAE8-D41BD2E07D74}"/>
              </a:ext>
            </a:extLst>
          </p:cNvPr>
          <p:cNvSpPr>
            <a:spLocks noGrp="1"/>
          </p:cNvSpPr>
          <p:nvPr>
            <p:ph idx="1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Hospital management systems allows us the ability to optimize and digitize all the processes within the institution.</a:t>
            </a:r>
          </a:p>
          <a:p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 will help to improve customer service, reduce process costs, streamline the search of medical records, bills, patients, doctors, etc.</a:t>
            </a:r>
          </a:p>
          <a:p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Hospital Management System will contributed enormously to better health and influenced the lives and well-being of billions of humans.</a:t>
            </a:r>
            <a:endParaRPr lang="en-IN" b="1" dirty="0">
              <a:solidFill>
                <a:schemeClr val="accent2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FCD3A102-F853-46D0-BA71-5A67E900F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 :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40096986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1BA3F1C7-F5ED-4CC6-BA1D-B4A155ECC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8867" y="1130300"/>
            <a:ext cx="11027834" cy="5499100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>
              <a:buClr>
                <a:srgbClr val="7030A0"/>
              </a:buClr>
              <a:buNone/>
            </a:pPr>
            <a:endParaRPr lang="en-US" i="0" dirty="0" smtClean="0">
              <a:solidFill>
                <a:schemeClr val="bg2">
                  <a:lumMod val="50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rgbClr val="7030A0"/>
              </a:buClr>
              <a:buFont typeface="Wingdings" pitchFamily="2" charset="2"/>
              <a:buChar char="Ø"/>
            </a:pPr>
            <a:r>
              <a:rPr lang="en-US" sz="2800" dirty="0" smtClean="0"/>
              <a:t>   Hospital Management System brings together all the information and processes of a hospital, in a single platform.</a:t>
            </a:r>
          </a:p>
          <a:p>
            <a:pPr>
              <a:buClr>
                <a:srgbClr val="7030A0"/>
              </a:buClr>
              <a:buFont typeface="Wingdings" pitchFamily="2" charset="2"/>
              <a:buChar char="Ø"/>
            </a:pPr>
            <a:r>
              <a:rPr lang="en-US" sz="2800" dirty="0" smtClean="0"/>
              <a:t>  It presents you with a unified 360-degree view for managing patients, doctors, inventory, appointments, billing information, finances and much more. </a:t>
            </a:r>
            <a:endParaRPr lang="en-US" sz="2800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rgbClr val="7030A0"/>
              </a:buClr>
              <a:buFont typeface="Wingdings" pitchFamily="2" charset="2"/>
              <a:buChar char="Ø"/>
            </a:pPr>
            <a:r>
              <a:rPr lang="en-US" sz="2800" dirty="0" smtClean="0"/>
              <a:t>The system automatically generates a highly-efficient process and makes it quick. Thereby, allowing hospitals to provide quality service in addition to professional medical care.</a:t>
            </a:r>
          </a:p>
          <a:p>
            <a:pPr>
              <a:buClr>
                <a:srgbClr val="7030A0"/>
              </a:buClr>
              <a:buFont typeface="Wingdings" pitchFamily="2" charset="2"/>
              <a:buChar char="Ø"/>
            </a:pPr>
            <a:r>
              <a:rPr lang="en-US" sz="2800" dirty="0" smtClean="0"/>
              <a:t>In a nutshell, Hospital Management System (HMS) creates a frictionless approach towards managing the entire hospital and solves all complexities in the process.</a:t>
            </a:r>
          </a:p>
          <a:p>
            <a:pPr>
              <a:buNone/>
            </a:pPr>
            <a:endParaRPr lang="en-US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F09677B4-7BC1-4A62-8FFF-0BC79F8A92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-241300"/>
            <a:ext cx="10972800" cy="1219200"/>
          </a:xfrm>
        </p:spPr>
        <p:txBody>
          <a:bodyPr/>
          <a:lstStyle/>
          <a:p>
            <a:r>
              <a:rPr lang="en-IN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Hospital </a:t>
            </a:r>
            <a:r>
              <a:rPr lang="en-IN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management </a:t>
            </a:r>
            <a:r>
              <a:rPr lang="en-IN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 :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55209116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A19F770D-8D3E-4F9C-B357-F2D1CDB8180F}"/>
              </a:ext>
            </a:extLst>
          </p:cNvPr>
          <p:cNvSpPr>
            <a:spLocks noGrp="1"/>
          </p:cNvSpPr>
          <p:nvPr>
            <p:ph idx="1"/>
          </p:nvPr>
        </p:nvSpPr>
        <p:spPr/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www.google.com</a:t>
            </a:r>
          </a:p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www.stackoverflow.com </a:t>
            </a:r>
          </a:p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www.w3school.com</a:t>
            </a:r>
          </a:p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www.angular.io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l">
              <a:buNone/>
            </a:pP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6B40DD09-679B-4341-9654-3096B5F7A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Bibliography :</a:t>
            </a:r>
            <a:endParaRPr lang="en-IN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654231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ED17C372-B358-47F4-AD38-2A1445DCB691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1689100" y="5064125"/>
            <a:ext cx="5524500" cy="200342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IN" sz="4400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31168663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176050F1-2B0C-4B8A-85E4-0D2B95E26F90}"/>
              </a:ext>
            </a:extLst>
          </p:cNvPr>
          <p:cNvSpPr>
            <a:spLocks noGrp="1"/>
          </p:cNvSpPr>
          <p:nvPr>
            <p:ph idx="1"/>
          </p:nvPr>
        </p:nvSpPr>
        <p:spPr/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b="0" i="0" dirty="0" smtClean="0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Cost </a:t>
            </a:r>
            <a:r>
              <a:rPr lang="en-US" b="0" i="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Effective Reduction </a:t>
            </a:r>
          </a:p>
          <a:p>
            <a:r>
              <a:rPr lang="en-US" b="0" i="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Reduction in Errors </a:t>
            </a:r>
          </a:p>
          <a:p>
            <a:r>
              <a:rPr lang="en-US" b="0" i="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Data Security &amp; Retrieving Ability</a:t>
            </a:r>
          </a:p>
          <a:p>
            <a:r>
              <a:rPr lang="en-US" b="0" i="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Quality &amp; </a:t>
            </a:r>
            <a:r>
              <a:rPr lang="en-US" b="0" i="0" dirty="0" smtClean="0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Compliance</a:t>
            </a:r>
            <a:endParaRPr lang="en-US" b="0" i="0" dirty="0">
              <a:solidFill>
                <a:srgbClr val="202124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FA3EA90D-36E0-4873-8287-C3934AEDA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Why </a:t>
            </a:r>
            <a:r>
              <a:rPr lang="en-IN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 we use hospital </a:t>
            </a:r>
            <a:r>
              <a:rPr lang="en-IN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management system </a:t>
            </a:r>
            <a:r>
              <a:rPr lang="en-IN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413784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6AA87F3F-261E-4FB7-AC01-364E706F75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959103" cy="3844155"/>
          </a:xfr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Design a system for better patient care.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Provide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MIS report on demand to management for better decision making.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Provide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top management a single point of control.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Hospital Management System can be entered using a username and password.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Hospital Management System enables you to develop your organization and improve its effectiveness and quality of work.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8A5C489C-CBDF-45A0-BDD4-D89756525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Objectives :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2452884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700" y="1638300"/>
            <a:ext cx="9541933" cy="4572000"/>
          </a:xfr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Admin Module</a:t>
            </a:r>
          </a:p>
          <a:p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Patient Module</a:t>
            </a:r>
          </a:p>
          <a:p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Doctor Module</a:t>
            </a:r>
          </a:p>
          <a:p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Appointment Module</a:t>
            </a:r>
          </a:p>
          <a:p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Discharge Module</a:t>
            </a:r>
          </a:p>
          <a:p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Feedback Module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Modules of hospital management </a:t>
            </a:r>
            <a:r>
              <a:rPr lang="en-IN" sz="40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 :</a:t>
            </a:r>
            <a:endParaRPr lang="en-IN" sz="4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4180218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06062" y="154546"/>
            <a:ext cx="11745532" cy="46628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</a:p>
          <a:p>
            <a:pPr algn="just">
              <a:lnSpc>
                <a:spcPct val="150000"/>
              </a:lnSpc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just">
              <a:lnSpc>
                <a:spcPct val="150000"/>
              </a:lnSpc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33004" y="643467"/>
            <a:ext cx="4197796" cy="715433"/>
          </a:xfrm>
          <a:ln>
            <a:solidFill>
              <a:srgbClr val="FFC000"/>
            </a:solidFill>
          </a:ln>
        </p:spPr>
        <p:style>
          <a:lnRef idx="0">
            <a:scrgbClr r="0" g="0" b="0"/>
          </a:lnRef>
          <a:fillRef idx="1002">
            <a:schemeClr val="dk1"/>
          </a:fillRef>
          <a:effectRef idx="0">
            <a:scrgbClr r="0" g="0" b="0"/>
          </a:effectRef>
          <a:fontRef idx="major"/>
        </p:style>
        <p:txBody>
          <a:bodyPr>
            <a:noAutofit/>
          </a:bodyPr>
          <a:lstStyle/>
          <a:p>
            <a:r>
              <a:rPr lang="en-I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ADMIN </a:t>
            </a:r>
            <a:r>
              <a:rPr lang="en-IN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MODULE </a:t>
            </a:r>
            <a:r>
              <a:rPr lang="en-IN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IN" sz="3600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4294967295"/>
          </p:nvPr>
        </p:nvSpPr>
        <p:spPr>
          <a:xfrm>
            <a:off x="905933" y="1642533"/>
            <a:ext cx="10549467" cy="4318000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lvl="1" algn="just">
              <a:lnSpc>
                <a:spcPct val="150000"/>
              </a:lnSpc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In the Admin Module the Admin could login and signup .</a:t>
            </a:r>
          </a:p>
          <a:p>
            <a:pPr lvl="1" algn="just">
              <a:lnSpc>
                <a:spcPct val="150000"/>
              </a:lnSpc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Admin can see the Doctor List, Patient List and Feedback List.</a:t>
            </a:r>
          </a:p>
          <a:p>
            <a:pPr lvl="1" algn="just">
              <a:lnSpc>
                <a:spcPct val="150000"/>
              </a:lnSpc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Doctor’s List the Admin can perform UPDATE and DELETE 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		    operation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1" algn="just">
              <a:lnSpc>
                <a:spcPct val="150000"/>
              </a:lnSpc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Patient’s List the Admin can perform DELETE operation.</a:t>
            </a:r>
          </a:p>
        </p:txBody>
      </p:sp>
    </p:spTree>
    <p:extLst>
      <p:ext uri="{BB962C8B-B14F-4D97-AF65-F5344CB8AC3E}">
        <p14:creationId xmlns="" xmlns:p14="http://schemas.microsoft.com/office/powerpoint/2010/main" val="23279559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0400" y="1257300"/>
            <a:ext cx="4559300" cy="584200"/>
          </a:xfr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r>
              <a:rPr lang="en-I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DOCTOR </a:t>
            </a:r>
            <a:r>
              <a:rPr lang="en-IN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MODULE :  </a:t>
            </a:r>
            <a:endParaRPr lang="en-IN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ubtitle 3"/>
          <p:cNvSpPr>
            <a:spLocks noGrp="1"/>
          </p:cNvSpPr>
          <p:nvPr>
            <p:ph type="subTitle" idx="4294967295"/>
          </p:nvPr>
        </p:nvSpPr>
        <p:spPr>
          <a:xfrm>
            <a:off x="732367" y="2356908"/>
            <a:ext cx="7464425" cy="2473325"/>
          </a:xfr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Doctor can Login and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SignUp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Doctor can see the Appointment List and Discharge List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Doctor can DELETE  the Appointment </a:t>
            </a:r>
          </a:p>
        </p:txBody>
      </p:sp>
    </p:spTree>
    <p:extLst>
      <p:ext uri="{BB962C8B-B14F-4D97-AF65-F5344CB8AC3E}">
        <p14:creationId xmlns="" xmlns:p14="http://schemas.microsoft.com/office/powerpoint/2010/main" val="129962843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per">
  <a:themeElements>
    <a:clrScheme name="Paper">
      <a:dk1>
        <a:sysClr val="windowText" lastClr="000000"/>
      </a:dk1>
      <a:lt1>
        <a:sysClr val="window" lastClr="FFFFFF"/>
      </a:lt1>
      <a:dk2>
        <a:srgbClr val="444D26"/>
      </a:dk2>
      <a:lt2>
        <a:srgbClr val="FEFAC9"/>
      </a:lt2>
      <a:accent1>
        <a:srgbClr val="A5B592"/>
      </a:accent1>
      <a:accent2>
        <a:srgbClr val="F3A447"/>
      </a:accent2>
      <a:accent3>
        <a:srgbClr val="E7BC29"/>
      </a:accent3>
      <a:accent4>
        <a:srgbClr val="D092A7"/>
      </a:accent4>
      <a:accent5>
        <a:srgbClr val="9C85C0"/>
      </a:accent5>
      <a:accent6>
        <a:srgbClr val="809EC2"/>
      </a:accent6>
      <a:hlink>
        <a:srgbClr val="8E58B6"/>
      </a:hlink>
      <a:folHlink>
        <a:srgbClr val="7F6F6F"/>
      </a:folHlink>
    </a:clrScheme>
    <a:fontScheme name="Paper">
      <a:majorFont>
        <a:latin typeface="Constantia"/>
        <a:ea typeface=""/>
        <a:cs typeface=""/>
        <a:font script="Jpan" typeface="HG明朝E"/>
        <a:font script="Hang" typeface="궁서"/>
        <a:font script="Hans" typeface="华文新魏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onstantia"/>
        <a:ea typeface=""/>
        <a:cs typeface=""/>
        <a:font script="Jpan" typeface="HG明朝E"/>
        <a:font script="Hang" typeface="궁서"/>
        <a:font script="Hans" typeface="华文新魏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Paper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63000"/>
                <a:tint val="82000"/>
              </a:schemeClr>
              <a:schemeClr val="phClr">
                <a:tint val="10000"/>
                <a:satMod val="400000"/>
              </a:schemeClr>
            </a:duotone>
          </a:blip>
          <a:tile tx="0" ty="0" sx="40000" sy="40000" flip="none" algn="tl"/>
        </a:blipFill>
        <a:blipFill>
          <a:blip xmlns:r="http://schemas.openxmlformats.org/officeDocument/2006/relationships" r:embed="rId1">
            <a:duotone>
              <a:schemeClr val="phClr">
                <a:shade val="40000"/>
              </a:schemeClr>
              <a:schemeClr val="phClr">
                <a:tint val="42000"/>
              </a:schemeClr>
            </a:duotone>
          </a:blip>
          <a:tile tx="0" ty="0" sx="40000" sy="40000" flip="none" algn="tl"/>
        </a:blipFill>
      </a:fillStyleLst>
      <a:lnStyleLst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  <a:ln w="635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95000" rotWithShape="0">
              <a:srgbClr val="000000">
                <a:alpha val="50000"/>
              </a:srgbClr>
            </a:outerShdw>
            <a:softEdge rad="12700"/>
          </a:effectLst>
        </a:effectStyle>
        <a:effectStyle>
          <a:effectLst>
            <a:outerShdw blurRad="95000" rotWithShape="0">
              <a:srgbClr val="000000">
                <a:alpha val="50000"/>
              </a:srgbClr>
            </a:outerShdw>
            <a:softEdge rad="12700"/>
          </a:effectLst>
        </a:effectStyle>
        <a:effectStyle>
          <a:effectLst>
            <a:outerShdw blurRad="95000" algn="tl" rotWithShape="0">
              <a:srgbClr val="000000">
                <a:alpha val="50000"/>
              </a:srgbClr>
            </a:outerShdw>
          </a:effectLst>
          <a:scene3d>
            <a:camera prst="orthographicFront"/>
            <a:lightRig rig="soft" dir="t">
              <a:rot lat="0" lon="0" rev="18000000"/>
            </a:lightRig>
          </a:scene3d>
          <a:sp3d prstMaterial="dkEdge">
            <a:bevelT w="73660" h="44450" prst="riblet"/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55000"/>
                <a:alpha val="20000"/>
              </a:schemeClr>
              <a:schemeClr val="phClr">
                <a:tint val="40000"/>
                <a:shade val="90000"/>
                <a:satMod val="60000"/>
                <a:alpha val="20000"/>
              </a:schemeClr>
            </a:duotone>
          </a:blip>
          <a:tile tx="0" ty="0" sx="58000" sy="38000" flip="none" algn="tl"/>
        </a:blipFill>
        <a:blipFill>
          <a:blip xmlns:r="http://schemas.openxmlformats.org/officeDocument/2006/relationships" r:embed="rId2">
            <a:duotone>
              <a:schemeClr val="phClr">
                <a:shade val="12000"/>
                <a:satMod val="240000"/>
              </a:schemeClr>
              <a:schemeClr val="phClr">
                <a:tint val="65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975FBC4-9D33-46BE-911D-419763BA9AF9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26DBD101-FC0A-4B21-82B0-57CAA7AEEC7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94F055B-D391-44D3-A87A-BCD07BD5A31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Paper</Template>
  <TotalTime>1942</TotalTime>
  <Words>686</Words>
  <Application>Microsoft Office PowerPoint</Application>
  <PresentationFormat>Custom</PresentationFormat>
  <Paragraphs>168</Paragraphs>
  <Slides>41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2" baseType="lpstr">
      <vt:lpstr>Paper</vt:lpstr>
      <vt:lpstr>HOSPITAL MANAGEMENT:</vt:lpstr>
      <vt:lpstr>Project Members(Group 3)</vt:lpstr>
      <vt:lpstr>   Contents:</vt:lpstr>
      <vt:lpstr>Hospital management system :</vt:lpstr>
      <vt:lpstr>Why do we use hospital management system ?</vt:lpstr>
      <vt:lpstr>Objectives :</vt:lpstr>
      <vt:lpstr>Modules of hospital management system :</vt:lpstr>
      <vt:lpstr>ADMIN MODULE :</vt:lpstr>
      <vt:lpstr>DOCTOR MODULE :  </vt:lpstr>
      <vt:lpstr>PATIENT MODULE</vt:lpstr>
      <vt:lpstr>Advantages :</vt:lpstr>
      <vt:lpstr>Disadvantages:</vt:lpstr>
      <vt:lpstr>TOOLS AND LANGUAGE USED : </vt:lpstr>
      <vt:lpstr>SYSTEM REQUIREMENTS : </vt:lpstr>
      <vt:lpstr>Features available : </vt:lpstr>
      <vt:lpstr>App flow :</vt:lpstr>
      <vt:lpstr>Home Page :</vt:lpstr>
      <vt:lpstr>Admin signup :</vt:lpstr>
      <vt:lpstr>Admin login :</vt:lpstr>
      <vt:lpstr>Slide 20</vt:lpstr>
      <vt:lpstr>Doctors List :</vt:lpstr>
      <vt:lpstr>Patient List :</vt:lpstr>
      <vt:lpstr>Feedback list :</vt:lpstr>
      <vt:lpstr>Doctor signup :</vt:lpstr>
      <vt:lpstr>Doctor Login :</vt:lpstr>
      <vt:lpstr>Slide 26</vt:lpstr>
      <vt:lpstr>Appointment List :</vt:lpstr>
      <vt:lpstr>Discharge List :</vt:lpstr>
      <vt:lpstr>Patient signup :</vt:lpstr>
      <vt:lpstr>Patient Login</vt:lpstr>
      <vt:lpstr>Slide 31</vt:lpstr>
      <vt:lpstr>Slide 32</vt:lpstr>
      <vt:lpstr>Register Appointment module:</vt:lpstr>
      <vt:lpstr>Discharge Form:</vt:lpstr>
      <vt:lpstr>Generate Invoice :</vt:lpstr>
      <vt:lpstr>Feedback: </vt:lpstr>
      <vt:lpstr>Slide 37</vt:lpstr>
      <vt:lpstr>Future scope &amp; Improvements :</vt:lpstr>
      <vt:lpstr>Conclusion :</vt:lpstr>
      <vt:lpstr>Bibliography :</vt:lpstr>
      <vt:lpstr>Slide 41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Hospital management system</dc:title>
  <dc:creator>Dhinesh S</dc:creator>
  <cp:lastModifiedBy>dheeraj</cp:lastModifiedBy>
  <cp:revision>62</cp:revision>
  <dcterms:created xsi:type="dcterms:W3CDTF">2022-03-05T03:10:41Z</dcterms:created>
  <dcterms:modified xsi:type="dcterms:W3CDTF">2022-04-05T06:17:56Z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